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74" r:id="rId5"/>
    <p:sldId id="278" r:id="rId6"/>
    <p:sldId id="277" r:id="rId7"/>
    <p:sldId id="275" r:id="rId8"/>
    <p:sldId id="259" r:id="rId9"/>
    <p:sldId id="260" r:id="rId10"/>
    <p:sldId id="261" r:id="rId11"/>
    <p:sldId id="262" r:id="rId12"/>
    <p:sldId id="263" r:id="rId13"/>
    <p:sldId id="264" r:id="rId14"/>
    <p:sldId id="265" r:id="rId15"/>
    <p:sldId id="267" r:id="rId16"/>
    <p:sldId id="269" r:id="rId17"/>
    <p:sldId id="270" r:id="rId18"/>
    <p:sldId id="271" r:id="rId19"/>
    <p:sldId id="272" r:id="rId20"/>
    <p:sldId id="273" r:id="rId21"/>
    <p:sldId id="276" r:id="rId22"/>
    <p:sldId id="268" r:id="rId23"/>
  </p:sldIdLst>
  <p:sldSz cx="9144000" cy="6858000" type="screen4x3"/>
  <p:notesSz cx="6858000" cy="9144000"/>
  <p:defaultTextStyle>
    <a:lvl1pPr marL="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smNativeData">
      <pr:smAppRevision xmlns:pr="smNativeData" xmlns:p14="http://schemas.microsoft.com/office/powerpoint/2010/main" xmlns="" dt="1638961729" val="982" revOS="4"/>
      <pr:smFileRevision xmlns:pr="smNativeData" xmlns:p14="http://schemas.microsoft.com/office/powerpoint/2010/main" xmlns="" dt="1638961729" val="101"/>
      <pr:guideOptions xmlns:pr="smNativeData" xmlns:p14="http://schemas.microsoft.com/office/powerpoint/2010/main" xmlns="" dt="1638961729" snapToGrid="1" snapToBorders="1" snapToGuides="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Objects="1" showGuides="1">
      <p:cViewPr varScale="1">
        <p:scale>
          <a:sx n="70" d="100"/>
          <a:sy n="70" d="100"/>
        </p:scale>
        <p:origin x="1386"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7" d="100"/>
        <a:sy n="17" d="100"/>
      </p:scale>
      <p:origin x="0" y="0"/>
    </p:cViewPr>
  </p:sorterViewPr>
  <p:notesViewPr>
    <p:cSldViewPr snapToObjects="1" showGuides="1">
      <p:cViewPr>
        <p:scale>
          <a:sx n="60" d="100"/>
          <a:sy n="60" d="100"/>
        </p:scale>
        <p:origin x="1400" y="90"/>
      </p:cViewPr>
      <p:guideLst/>
    </p:cSldViewPr>
  </p:notesViewPr>
  <p:gridSpacing cx="71755" cy="7175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2.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BAAAGg0AAAg0AAAmFgAAEAAAACYAAAAIAAAAAQAAAAAAAAA="/>
              </a:ext>
            </a:extLst>
          </p:cNvSpPr>
          <p:nvPr>
            <p:ph type="ctrTitle"/>
          </p:nvPr>
        </p:nvSpPr>
        <p:spPr>
          <a:xfrm>
            <a:off x="685800" y="2129790"/>
            <a:ext cx="7772400" cy="1470660"/>
          </a:xfrm>
        </p:spPr>
        <p:txBody>
          <a:bodyPr/>
          <a:lstStyle/>
          <a:p>
            <a:r>
              <a:t>Click to edit Master title style</a:t>
            </a:r>
          </a:p>
        </p:txBody>
      </p:sp>
      <p:sp>
        <p:nvSpPr>
          <p:cNvPr id="3" name="SlideSubtitle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wCAAA6BcAANAvAACwIgAAEAAAACYAAAAIAAAAAYAAAAAAAAA="/>
              </a:ext>
            </a:extLst>
          </p:cNvSpPr>
          <p:nvPr>
            <p:ph type="subTitle" idx="1"/>
          </p:nvPr>
        </p:nvSpPr>
        <p:spPr>
          <a:xfrm>
            <a:off x="1371600" y="3886200"/>
            <a:ext cx="6400800" cy="1752600"/>
          </a:xfrm>
        </p:spPr>
        <p:txBody>
          <a:bodyPr/>
          <a:lstStyle>
            <a:lvl1pPr marL="0" indent="0" algn="ctr">
              <a:buNone/>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t>Click to edit Master subtitle style</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L5d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A0AC-E2D7-9D56-9970-1403EE3E6F41}"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O3F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HJ+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FFDF-91D7-9D09-9970-675CB13E6F32}"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r>
              <a:t>Click to edit Master title style</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AgAAAAAAAAA="/>
              </a:ext>
            </a:extLst>
          </p:cNvSpPr>
          <p:nvPr>
            <p:ph idx="1"/>
          </p:nvPr>
        </p:nvSpPr>
        <p:spPr/>
        <p:txBody>
          <a:bodyPr vert="vert" wrap="square" numCol="1" spcCol="215900" anchor="t">
            <a:prstTxWarp prst="textNoShape">
              <a:avLst/>
            </a:prstTxWarp>
          </a:bodyPr>
          <a:lstStyle/>
          <a:p>
            <a:r>
              <a:t>Click to edit Master text styles</a:t>
            </a:r>
          </a:p>
          <a:p>
            <a:pPr lvl="1"/>
            <a:r>
              <a:t>Second level</a:t>
            </a:r>
          </a:p>
          <a:p>
            <a:pPr lvl="2"/>
            <a:r>
              <a:t>Third level</a:t>
            </a:r>
          </a:p>
          <a:p>
            <a:pPr lvl="3"/>
            <a:r>
              <a:t>Fourth level</a:t>
            </a:r>
          </a:p>
          <a:p>
            <a:pPr lvl="4"/>
            <a:r>
              <a:t>Fifth level</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B8B9-F7D7-9D4E-9970-011BF63E6F54}"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E269-27D7-9D14-9970-D141AC3E6F84}"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C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IKAAAsAEAAHA1AACwJQAAEAAAACYAAAAIAAAAgwAAAAAAAAA="/>
              </a:ext>
            </a:extLst>
          </p:cNvSpPr>
          <p:nvPr>
            <p:ph type="title"/>
          </p:nvPr>
        </p:nvSpPr>
        <p:spPr>
          <a:xfrm>
            <a:off x="6629400" y="274320"/>
            <a:ext cx="2057400" cy="5852160"/>
          </a:xfrm>
        </p:spPr>
        <p:txBody>
          <a:bodyPr vert="vert" wrap="square" numCol="1" spcCol="215900" anchor="b">
            <a:prstTxWarp prst="textNoShape">
              <a:avLst/>
            </a:prstTxWarp>
          </a:bodyPr>
          <a:lstStyle/>
          <a:p>
            <a:r>
              <a:t>Click to edit Master title style</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Q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NgnAACwJQAAEAAAACYAAAAIAAAAAwAAAAAAAAA="/>
              </a:ext>
            </a:extLst>
          </p:cNvSpPr>
          <p:nvPr>
            <p:ph idx="1"/>
          </p:nvPr>
        </p:nvSpPr>
        <p:spPr>
          <a:xfrm>
            <a:off x="457200" y="274320"/>
            <a:ext cx="6019800" cy="5852160"/>
          </a:xfrm>
        </p:spPr>
        <p:txBody>
          <a:bodyPr vert="vert" wrap="square" numCol="1" spcCol="215900" anchor="t">
            <a:prstTxWarp prst="textNoShape">
              <a:avLst/>
            </a:prstTxWarp>
          </a:bodyPr>
          <a:lstStyle/>
          <a:p>
            <a:r>
              <a:t>Click to edit Master text styles</a:t>
            </a:r>
          </a:p>
          <a:p>
            <a:pPr lvl="1"/>
            <a:r>
              <a:t>Second level</a:t>
            </a:r>
          </a:p>
          <a:p>
            <a:pPr lvl="2"/>
            <a:r>
              <a:t>Third level</a:t>
            </a:r>
          </a:p>
          <a:p>
            <a:pPr lvl="3"/>
            <a:r>
              <a:t>Fourth level</a:t>
            </a:r>
          </a:p>
          <a:p>
            <a:pPr lvl="4"/>
            <a:r>
              <a:t>Fifth level</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DA5D-13D7-9D2C-9970-E579943E6FB0}"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f0o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O3F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A2E9-A7D7-9D54-9970-5101EC3E6F04}"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hL+yI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r>
              <a:t>Click to edit Master title style</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JJH8tU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AAAAAAAAAAA="/>
              </a:ext>
            </a:extLst>
          </p:cNvSpPr>
          <p:nvPr>
            <p:ph idx="1"/>
          </p:nvPr>
        </p:nvSpPr>
        <p:spPr/>
        <p:txBody>
          <a:bodyPr/>
          <a:lstStyle/>
          <a:p>
            <a:r>
              <a:t>Click to edit Master text styles</a:t>
            </a:r>
          </a:p>
          <a:p>
            <a:pPr lvl="1"/>
            <a:r>
              <a:t>Second level</a:t>
            </a:r>
          </a:p>
          <a:p>
            <a:pPr lvl="2"/>
            <a:r>
              <a:t>Third level</a:t>
            </a:r>
          </a:p>
          <a:p>
            <a:pPr lvl="3"/>
            <a:r>
              <a:t>Fourth level</a:t>
            </a:r>
          </a:p>
          <a:p>
            <a:pPr lvl="4"/>
            <a:r>
              <a:t>Fifth level</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PBC34o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96B8-F6D7-9D60-9970-0035D83E6F55}"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M9Aa2g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OOY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B4DF-91D7-9D42-9970-6717FA3E6F32}"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NMZJUQ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yBAAAHBsAAEI0AAB9IwAAEAAAACYAAAAIAAAAgYAAAAAAAAA="/>
              </a:ext>
            </a:extLst>
          </p:cNvSpPr>
          <p:nvPr>
            <p:ph type="title"/>
          </p:nvPr>
        </p:nvSpPr>
        <p:spPr>
          <a:xfrm>
            <a:off x="722630" y="4406900"/>
            <a:ext cx="7772400" cy="1362075"/>
          </a:xfrm>
        </p:spPr>
        <p:txBody>
          <a:bodyPr vert="horz" wrap="square" numCol="1" spcCol="215900" anchor="t">
            <a:prstTxWarp prst="textNoShape">
              <a:avLst/>
            </a:prstTxWarp>
          </a:bodyPr>
          <a:lstStyle>
            <a:lvl1pPr algn="l">
              <a:defRPr sz="4000" b="1" cap="all"/>
            </a:lvl1pPr>
          </a:lstStyle>
          <a:p>
            <a:pPr>
              <a:defRPr cap="all"/>
            </a:pPr>
            <a:r>
              <a:t>Click to edit Master title style</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KVGca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yBAAA4REAAEI0AAAcGwAAEAAAACYAAAAIAAAAgYAAAAAAAAA="/>
              </a:ext>
            </a:extLst>
          </p:cNvSpPr>
          <p:nvPr>
            <p:ph idx="1"/>
          </p:nvPr>
        </p:nvSpPr>
        <p:spPr>
          <a:xfrm>
            <a:off x="722630" y="2906395"/>
            <a:ext cx="7772400" cy="1500505"/>
          </a:xfrm>
        </p:spPr>
        <p:txBody>
          <a:bodyPr vert="horz" wrap="square" numCol="1" spcCol="215900" anchor="b">
            <a:prstTxWarp prst="textNoShape">
              <a:avLst/>
            </a:prstTxWarp>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r>
              <a:t>Click to edit Master text styles</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jgw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82CE-80D7-9D74-9970-7621CC3E6F23}"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f0o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hU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A20E-40D7-9D54-9970-B601EC3E6FE3}"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ntents">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BMRB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r>
              <a:t>Click to edit Master title style</a:t>
            </a:r>
          </a:p>
        </p:txBody>
      </p:sp>
      <p:sp>
        <p:nvSpPr>
          <p:cNvPr id="3" name="SlideText2"/>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O8vAw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KgbAACwJQAAEAAAACYAAAAIAAAAAYAAAAAAAAA="/>
              </a:ext>
            </a:extLst>
          </p:cNvSpPr>
          <p:nvPr>
            <p:ph idx="1"/>
          </p:nvPr>
        </p:nvSpPr>
        <p:spPr>
          <a:xfrm>
            <a:off x="457200" y="1600200"/>
            <a:ext cx="4038600"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t>Click to edit Master text styles</a:t>
            </a:r>
          </a:p>
          <a:p>
            <a:pPr lvl="1"/>
            <a:r>
              <a:t>Second level</a:t>
            </a:r>
          </a:p>
          <a:p>
            <a:pPr lvl="2"/>
            <a:r>
              <a:t>Third level</a:t>
            </a:r>
          </a:p>
          <a:p>
            <a:pPr lvl="3"/>
            <a:r>
              <a:t>Fourth level</a:t>
            </a:r>
          </a:p>
          <a:p>
            <a:pPr lvl="4"/>
            <a:r>
              <a:t>Fifth level</a:t>
            </a:r>
          </a:p>
        </p:txBody>
      </p:sp>
      <p:sp>
        <p:nvSpPr>
          <p:cNvPr id="4"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bkE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YHAAA2AkAAHA1AACwJQAAEAAAACYAAAAIAAAAAYAAAAAAAAA="/>
              </a:ext>
            </a:extLst>
          </p:cNvSpPr>
          <p:nvPr>
            <p:ph idx="2"/>
          </p:nvPr>
        </p:nvSpPr>
        <p:spPr>
          <a:xfrm>
            <a:off x="4648200" y="1600200"/>
            <a:ext cx="4038600" cy="452628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t>Click to edit Master text styles</a:t>
            </a:r>
          </a:p>
          <a:p>
            <a:pPr lvl="1"/>
            <a:r>
              <a:t>Second level</a:t>
            </a:r>
          </a:p>
          <a:p>
            <a:pPr lvl="2"/>
            <a:r>
              <a:t>Third level</a:t>
            </a:r>
          </a:p>
          <a:p>
            <a:pPr lvl="3"/>
            <a:r>
              <a:t>Fourth level</a:t>
            </a:r>
          </a:p>
          <a:p>
            <a:pPr lvl="4"/>
            <a:r>
              <a:t>Fifth level</a:t>
            </a:r>
          </a:p>
        </p:txBody>
      </p:sp>
      <p:sp>
        <p:nvSpPr>
          <p:cNvPr id="5"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QAxWg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8466-28D7-9D72-9970-DE27CA3E6F8B}" type="datetime1">
              <a:t>1/21/2022</a:t>
            </a:fld>
            <a:endParaRPr/>
          </a:p>
        </p:txBody>
      </p:sp>
      <p:sp>
        <p:nvSpPr>
          <p:cNvPr id="6"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hj4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7"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A723-6DD7-9D51-9970-9B04E93E6FCE}"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r>
              <a:t>Click to edit Master title style</a:t>
            </a:r>
          </a:p>
        </p:txBody>
      </p:sp>
      <p:sp>
        <p:nvSpPr>
          <p:cNvPr id="3" name="SlideText3"/>
          <p:cNvSpPr>
            <a:spLocks noGrp="1" noChangeArrowheads="1"/>
            <a:extLst>
              <a:ext uri="smNativeData">
                <pr:smNativeData xmlns:pr="smNativeData" xmlns:p14="http://schemas.microsoft.com/office/powerpoint/2010/main" xmlns="" val="SMDATA_13_QZKwYR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cQkAAKobAABhDQAAEAAAACYAAAAIAAAAgYAAAAAAAAA="/>
              </a:ext>
            </a:extLst>
          </p:cNvSpPr>
          <p:nvPr>
            <p:ph idx="1"/>
          </p:nvPr>
        </p:nvSpPr>
        <p:spPr>
          <a:xfrm>
            <a:off x="457200" y="1534795"/>
            <a:ext cx="4039870" cy="640080"/>
          </a:xfrm>
        </p:spPr>
        <p:txBody>
          <a:bodyPr vert="horz" wrap="square" numCol="1" spcCol="215900" anchor="b">
            <a:prstTxWarp prst="textNoShape">
              <a:avLst/>
            </a:prstTxWarp>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t>Click to edit Master text styles</a:t>
            </a:r>
          </a:p>
        </p:txBody>
      </p:sp>
      <p:sp>
        <p:nvSpPr>
          <p:cNvPr id="4"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YQ0AAKobAACwJQAAEAAAACYAAAAIAAAAAYAAAAAAAAA="/>
              </a:ext>
            </a:extLst>
          </p:cNvSpPr>
          <p:nvPr>
            <p:ph idx="2"/>
          </p:nvPr>
        </p:nvSpPr>
        <p:spPr>
          <a:xfrm>
            <a:off x="457200" y="2174875"/>
            <a:ext cx="4039870" cy="39516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t>Click to edit Master text styles</a:t>
            </a:r>
          </a:p>
          <a:p>
            <a:pPr lvl="1"/>
            <a:r>
              <a:t>Second level</a:t>
            </a:r>
          </a:p>
          <a:p>
            <a:pPr lvl="2"/>
            <a:r>
              <a:t>Third level</a:t>
            </a:r>
          </a:p>
          <a:p>
            <a:pPr lvl="3"/>
            <a:r>
              <a:t>Fourth level</a:t>
            </a:r>
          </a:p>
          <a:p>
            <a:pPr lvl="4"/>
            <a:r>
              <a:t>Fifth level</a:t>
            </a:r>
          </a:p>
        </p:txBody>
      </p:sp>
      <p:sp>
        <p:nvSpPr>
          <p:cNvPr id="5" name="SlideText2"/>
          <p:cNvSpPr>
            <a:spLocks noGrp="1" noChangeArrowheads="1"/>
            <a:extLst>
              <a:ext uri="smNativeData">
                <pr:smNativeData xmlns:pr="smNativeData" xmlns:p14="http://schemas.microsoft.com/office/powerpoint/2010/main" xmlns="" val="SMDATA_13_QZKwYR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WHAAAcQkAAHA1AABhDQAAEAAAACYAAAAIAAAAgYAAAAAAAAA="/>
              </a:ext>
            </a:extLst>
          </p:cNvSpPr>
          <p:nvPr>
            <p:ph idx="3"/>
          </p:nvPr>
        </p:nvSpPr>
        <p:spPr>
          <a:xfrm>
            <a:off x="4646930" y="1534795"/>
            <a:ext cx="4039870" cy="640080"/>
          </a:xfrm>
        </p:spPr>
        <p:txBody>
          <a:bodyPr vert="horz" wrap="square" numCol="1" spcCol="215900" anchor="b">
            <a:prstTxWarp prst="textNoShape">
              <a:avLst/>
            </a:prstTxWarp>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t>Click to edit Master text styles</a:t>
            </a:r>
          </a:p>
        </p:txBody>
      </p:sp>
      <p:sp>
        <p:nvSpPr>
          <p:cNvPr id="6" name="SlideText4"/>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CWHAAAYQ0AAHA1AACwJQAAEAAAACYAAAAIAAAAAYAAAAAAAAA="/>
              </a:ext>
            </a:extLst>
          </p:cNvSpPr>
          <p:nvPr>
            <p:ph idx="4"/>
          </p:nvPr>
        </p:nvSpPr>
        <p:spPr>
          <a:xfrm>
            <a:off x="4646930" y="2174875"/>
            <a:ext cx="4039870" cy="395160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t>Click to edit Master text styles</a:t>
            </a:r>
          </a:p>
          <a:p>
            <a:pPr lvl="1"/>
            <a:r>
              <a:t>Second level</a:t>
            </a:r>
          </a:p>
          <a:p>
            <a:pPr lvl="2"/>
            <a:r>
              <a:t>Third level</a:t>
            </a:r>
          </a:p>
          <a:p>
            <a:pPr lvl="3"/>
            <a:r>
              <a:t>Fourth level</a:t>
            </a:r>
          </a:p>
          <a:p>
            <a:pPr lvl="4"/>
            <a:r>
              <a:t>Fifth level</a:t>
            </a:r>
          </a:p>
        </p:txBody>
      </p:sp>
      <p:sp>
        <p:nvSpPr>
          <p:cNvPr id="7"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CA43-0DD7-9D3C-9970-FB69843E6FAE}" type="datetime1">
              <a:t>1/21/2022</a:t>
            </a:fld>
            <a:endParaRPr/>
          </a:p>
        </p:txBody>
      </p:sp>
      <p:sp>
        <p:nvSpPr>
          <p:cNvPr id="8"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9"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E179-37D7-9D17-9970-C142AF3E6F94}"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AAAAAAAAAAA="/>
              </a:ext>
            </a:extLst>
          </p:cNvSpPr>
          <p:nvPr>
            <p:ph type="title"/>
          </p:nvPr>
        </p:nvSpPr>
        <p:spPr/>
        <p:txBody>
          <a:bodyPr/>
          <a:lstStyle/>
          <a:p>
            <a:r>
              <a:t>Click to edit Master title style</a:t>
            </a:r>
          </a:p>
        </p:txBody>
      </p:sp>
      <p:sp>
        <p:nvSpPr>
          <p:cNvPr id="3"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9A37-79D7-9D6C-9970-8F39D43E6FDA}" type="datetime1">
              <a:t>1/21/2022</a:t>
            </a:fld>
            <a:endParaRPr/>
          </a:p>
        </p:txBody>
      </p:sp>
      <p:sp>
        <p:nvSpPr>
          <p:cNvPr id="4"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5"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E8A2-ECD7-9D1E-9970-1A4BA63E6F4F}"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B5F0-BED7-9D43-9970-4816FB3E6F1D}" type="datetime1">
              <a:t>1/21/2022</a:t>
            </a:fld>
            <a:endParaRPr/>
          </a:p>
        </p:txBody>
      </p:sp>
      <p:sp>
        <p:nvSpPr>
          <p:cNvPr id="3"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4"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B123-6DD7-9D47-9970-9B12FF3E6FCE}"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rgEAAFIVAADUCAAAEAAAACYAAAAIAAAAgYAAAAAAAAA="/>
              </a:ext>
            </a:extLst>
          </p:cNvSpPr>
          <p:nvPr>
            <p:ph type="title"/>
          </p:nvPr>
        </p:nvSpPr>
        <p:spPr>
          <a:xfrm>
            <a:off x="457200" y="273050"/>
            <a:ext cx="3008630" cy="1162050"/>
          </a:xfrm>
        </p:spPr>
        <p:txBody>
          <a:bodyPr vert="horz" wrap="square" numCol="1" spcCol="215900" anchor="b">
            <a:prstTxWarp prst="textNoShape">
              <a:avLst/>
            </a:prstTxWarp>
          </a:bodyPr>
          <a:lstStyle>
            <a:lvl1pPr algn="l">
              <a:defRPr sz="2000" b="1"/>
            </a:lvl1pPr>
          </a:lstStyle>
          <a:p>
            <a:r>
              <a:t>Click to edit Master title style</a:t>
            </a:r>
          </a:p>
        </p:txBody>
      </p:sp>
      <p:sp>
        <p:nvSpPr>
          <p:cNvPr id="3" name="SlideText2"/>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FQAArgEAAHA1AACwJQAAEAAAACYAAAAIAAAAAYAAAAAAAAA="/>
              </a:ext>
            </a:extLst>
          </p:cNvSpPr>
          <p:nvPr>
            <p:ph idx="1"/>
          </p:nvPr>
        </p:nvSpPr>
        <p:spPr>
          <a:xfrm>
            <a:off x="3575050" y="273050"/>
            <a:ext cx="5111750" cy="585343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t>Click to edit Master text styles</a:t>
            </a:r>
          </a:p>
          <a:p>
            <a:pPr lvl="1"/>
            <a:r>
              <a:t>Second level</a:t>
            </a:r>
          </a:p>
          <a:p>
            <a:pPr lvl="2"/>
            <a:r>
              <a:t>Third level</a:t>
            </a:r>
          </a:p>
          <a:p>
            <a:pPr lvl="3"/>
            <a:r>
              <a:t>Fourth level</a:t>
            </a:r>
          </a:p>
          <a:p>
            <a:pPr lvl="4"/>
            <a:r>
              <a:t>Fifth level</a:t>
            </a:r>
          </a:p>
        </p:txBody>
      </p:sp>
      <p:sp>
        <p:nvSpPr>
          <p:cNvPr id="4"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1AgAAFIVAACwJQAAEAAAACYAAAAIAAAAAYAAAAAAAAA="/>
              </a:ext>
            </a:extLst>
          </p:cNvSpPr>
          <p:nvPr>
            <p:ph idx="2"/>
          </p:nvPr>
        </p:nvSpPr>
        <p:spPr>
          <a:xfrm>
            <a:off x="457200" y="1435100"/>
            <a:ext cx="3008630" cy="46913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t>Click to edit Master text styles</a:t>
            </a:r>
          </a:p>
        </p:txBody>
      </p:sp>
      <p:sp>
        <p:nvSpPr>
          <p:cNvPr id="5"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CE92-DCD7-9D38-9970-2A6D803E6F7F}" type="datetime1">
              <a:t>1/21/2022</a:t>
            </a:fld>
            <a:endParaRPr/>
          </a:p>
        </p:txBody>
      </p:sp>
      <p:sp>
        <p:nvSpPr>
          <p:cNvPr id="6"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7"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A14C-02D7-9D57-9970-F402EF3E6FA1}"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C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iB0AAMYsAAAEIQAAEAAAACYAAAAIAAAAgYAAAAAAAAA="/>
              </a:ext>
            </a:extLst>
          </p:cNvSpPr>
          <p:nvPr>
            <p:ph type="title"/>
          </p:nvPr>
        </p:nvSpPr>
        <p:spPr>
          <a:xfrm>
            <a:off x="1791970" y="4800600"/>
            <a:ext cx="5486400" cy="566420"/>
          </a:xfrm>
        </p:spPr>
        <p:txBody>
          <a:bodyPr vert="horz" wrap="square" numCol="1" spcCol="215900" anchor="b">
            <a:prstTxWarp prst="textNoShape">
              <a:avLst/>
            </a:prstTxWarp>
          </a:bodyPr>
          <a:lstStyle>
            <a:lvl1pPr algn="l">
              <a:defRPr sz="2000" b="1"/>
            </a:lvl1pPr>
          </a:lstStyle>
          <a:p>
            <a:r>
              <a:t>Click to edit Master title style</a:t>
            </a:r>
          </a:p>
        </p:txBody>
      </p:sp>
      <p:sp>
        <p:nvSpPr>
          <p:cNvPr id="3" name="SlideText2"/>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xgMAAMYsAAAWHQAAEAAAACYAAAAIAAAAAYAAAAAAAAA="/>
              </a:ext>
            </a:extLst>
          </p:cNvSpPr>
          <p:nvPr>
            <p:ph idx="1"/>
          </p:nvPr>
        </p:nvSpPr>
        <p:spPr>
          <a:xfrm>
            <a:off x="1791970" y="613410"/>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t>Click to edit Master text styles</a:t>
            </a:r>
          </a:p>
        </p:txBody>
      </p:sp>
      <p:sp>
        <p:nvSpPr>
          <p:cNvPr id="4"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GCwAABCEAAMYsAAD4JQAAEAAAACYAAAAIAAAAAYAAAAAAAAA="/>
              </a:ext>
            </a:extLst>
          </p:cNvSpPr>
          <p:nvPr>
            <p:ph idx="2"/>
          </p:nvPr>
        </p:nvSpPr>
        <p:spPr>
          <a:xfrm>
            <a:off x="1791970" y="5367020"/>
            <a:ext cx="5486400" cy="80518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t>Click to edit Master text styles</a:t>
            </a:r>
          </a:p>
        </p:txBody>
      </p:sp>
      <p:sp>
        <p:nvSpPr>
          <p:cNvPr id="5"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AAAAAAAAAAA="/>
              </a:ext>
            </a:extLst>
          </p:cNvSpPr>
          <p:nvPr>
            <p:ph type="dt" sz="quarter" idx="10"/>
          </p:nvPr>
        </p:nvSpPr>
        <p:spPr/>
        <p:txBody>
          <a:bodyPr/>
          <a:lstStyle/>
          <a:p>
            <a:fld id="{3AC8D50D-43D7-9D23-9970-B5769B3E6FE0}" type="datetime1">
              <a:t>1/21/2022</a:t>
            </a:fld>
            <a:endParaRPr/>
          </a:p>
        </p:txBody>
      </p:sp>
      <p:sp>
        <p:nvSpPr>
          <p:cNvPr id="6"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AAAAAAAAAAA="/>
              </a:ext>
            </a:extLst>
          </p:cNvSpPr>
          <p:nvPr>
            <p:ph type="ftr" sz="quarter" idx="11"/>
          </p:nvPr>
        </p:nvSpPr>
        <p:spPr/>
        <p:txBody>
          <a:bodyPr/>
          <a:lstStyle/>
          <a:p>
            <a:endParaRPr/>
          </a:p>
        </p:txBody>
      </p:sp>
      <p:sp>
        <p:nvSpPr>
          <p:cNvPr id="7"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AAAAAAAAAAA="/>
              </a:ext>
            </a:extLst>
          </p:cNvSpPr>
          <p:nvPr>
            <p:ph type="sldNum" sz="quarter" idx="12"/>
          </p:nvPr>
        </p:nvSpPr>
        <p:spPr/>
        <p:txBody>
          <a:bodyPr/>
          <a:lstStyle/>
          <a:p>
            <a:fld id="{3AC8BA50-1ED7-9D4C-9970-E819F43E6FBD}"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Default design">
    <p:bg>
      <p:bgPr>
        <a:solidFill>
          <a:schemeClr val="bg1"/>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sAEAAHA1AAC4CAAAEAAAACYAAAAIAAAA//////////8="/>
              </a:ext>
            </a:extLst>
          </p:cNvSpPr>
          <p:nvPr>
            <p:ph type="title"/>
          </p:nvPr>
        </p:nvSpPr>
        <p:spPr>
          <a:xfrm>
            <a:off x="457200" y="274320"/>
            <a:ext cx="8229600" cy="1143000"/>
          </a:xfrm>
          <a:prstGeom prst="rect">
            <a:avLst/>
          </a:prstGeom>
          <a:noFill/>
          <a:ln>
            <a:noFill/>
          </a:ln>
          <a:effectLst/>
        </p:spPr>
        <p:txBody>
          <a:bodyPr vert="horz" wrap="square" numCol="1" spcCol="215900" anchor="ctr">
            <a:prstTxWarp prst="textNoShape">
              <a:avLst/>
            </a:prstTxWarp>
          </a:bodyPr>
          <a:lstStyle/>
          <a:p>
            <a:r>
              <a:t>Click to edit Master title style</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IAAQ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2AkAAHA1AACwJQAAEAAAACYAAAAIAAAA//////////8="/>
              </a:ext>
            </a:extLst>
          </p:cNvSpPr>
          <p:nvPr>
            <p:ph type="body" idx="1"/>
          </p:nvPr>
        </p:nvSpPr>
        <p:spPr>
          <a:xfrm>
            <a:off x="457200" y="1600200"/>
            <a:ext cx="8229600" cy="4526280"/>
          </a:xfrm>
          <a:prstGeom prst="rect">
            <a:avLst/>
          </a:prstGeom>
          <a:noFill/>
          <a:ln>
            <a:noFill/>
          </a:ln>
          <a:effectLst/>
        </p:spPr>
        <p:txBody>
          <a:bodyPr vert="horz" wrap="square" numCol="1" spcCol="215900" anchor="t">
            <a:prstTxWarp prst="textNoShape">
              <a:avLst/>
            </a:prstTxWarp>
          </a:bodyPr>
          <a:lstStyle/>
          <a:p>
            <a:r>
              <a:t>Click to edit Master text styles</a:t>
            </a:r>
          </a:p>
          <a:p>
            <a:pPr lvl="1"/>
            <a:r>
              <a:t>Second level</a:t>
            </a:r>
          </a:p>
          <a:p>
            <a:pPr lvl="2"/>
            <a:r>
              <a:t>Third level</a:t>
            </a:r>
          </a:p>
          <a:p>
            <a:pPr lvl="3"/>
            <a:r>
              <a:t>Fourth level</a:t>
            </a:r>
          </a:p>
          <a:p>
            <a:pPr lvl="4"/>
            <a:r>
              <a:t>Fifth level</a:t>
            </a:r>
          </a:p>
        </p:txBody>
      </p:sp>
      <p:sp>
        <p:nvSpPr>
          <p:cNvPr id="4" name="DateTime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BUAAg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DQAgAAGycAAPAPAABZKQAAEAAAACYAAAAIAAAA//////////8="/>
              </a:ext>
            </a:extLst>
          </p:cNvSpPr>
          <p:nvPr>
            <p:ph type="dt" sz="quarter" idx="2"/>
          </p:nvPr>
        </p:nvSpPr>
        <p:spPr>
          <a:xfrm>
            <a:off x="457200" y="6356985"/>
            <a:ext cx="2133600" cy="364490"/>
          </a:xfrm>
          <a:prstGeom prst="rect">
            <a:avLst/>
          </a:prstGeom>
          <a:noFill/>
          <a:ln>
            <a:noFill/>
          </a:ln>
          <a:effectLst/>
        </p:spPr>
        <p:txBody>
          <a:bodyPr vert="horz" wrap="square" numCol="1" spcCol="215900" anchor="ctr">
            <a:prstTxWarp prst="textNoShape">
              <a:avLst/>
            </a:prstTxWarp>
          </a:bodyPr>
          <a:lstStyle>
            <a:lvl1pPr algn="l">
              <a:defRPr sz="1200"/>
            </a:lvl1pPr>
          </a:lstStyle>
          <a:p>
            <a:fld id="{3AC8E7B5-FBD7-9D11-9970-0D44A93E6F58}" type="datetime1">
              <a:t>1/21/2022</a:t>
            </a:fld>
            <a:endParaRPr/>
          </a:p>
        </p:txBody>
      </p:sp>
      <p:sp>
        <p:nvSpPr>
          <p:cNvPr id="5" name="Foot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FIAZQ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A4EwAAGycAAAglAABZKQAAEAAAACYAAAAIAAAA//////////8="/>
              </a:ext>
            </a:extLst>
          </p:cNvSpPr>
          <p:nvPr>
            <p:ph type="ftr" sz="quarter" idx="3"/>
          </p:nvPr>
        </p:nvSpPr>
        <p:spPr>
          <a:xfrm>
            <a:off x="3124200" y="6356985"/>
            <a:ext cx="2895600" cy="364490"/>
          </a:xfrm>
          <a:prstGeom prst="rect">
            <a:avLst/>
          </a:prstGeom>
          <a:noFill/>
          <a:ln>
            <a:noFill/>
          </a:ln>
          <a:effectLst/>
        </p:spPr>
        <p:txBody>
          <a:bodyPr vert="horz" wrap="square" numCol="1" spcCol="215900" anchor="ctr">
            <a:prstTxWarp prst="textNoShape">
              <a:avLst/>
            </a:prstTxWarp>
          </a:bodyPr>
          <a:lstStyle>
            <a:lvl1pPr algn="ctr">
              <a:defRPr sz="1200"/>
            </a:lvl1pPr>
          </a:lstStyle>
          <a:p>
            <a:endParaRPr/>
          </a:p>
        </p:txBody>
      </p:sp>
      <p:sp>
        <p:nvSpPr>
          <p:cNvPr id="6" name="SlideNumberArea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FAAAAAQAAAAAAAAAAAAAAAAAAAAAAAAAAAAAAAAAAAAAAAAAAAAAAAn9/fwAAAAADzMzMAMDA/wB/f38AAAAAAAAAAAAAAAAAAAAAAAAAAAAhAAAAGAAAABQAAABQKAAAGycAAHA1AABZKQAAEAAAACYAAAAIAAAA//////////8="/>
              </a:ext>
            </a:extLst>
          </p:cNvSpPr>
          <p:nvPr>
            <p:ph type="sldNum" sz="quarter" idx="4"/>
          </p:nvPr>
        </p:nvSpPr>
        <p:spPr>
          <a:xfrm>
            <a:off x="6553200" y="6356985"/>
            <a:ext cx="2133600" cy="364490"/>
          </a:xfrm>
          <a:prstGeom prst="rect">
            <a:avLst/>
          </a:prstGeom>
          <a:noFill/>
          <a:ln>
            <a:noFill/>
          </a:ln>
          <a:effectLst/>
        </p:spPr>
        <p:txBody>
          <a:bodyPr vert="horz" wrap="square" numCol="1" spcCol="215900" anchor="ctr">
            <a:prstTxWarp prst="textNoShape">
              <a:avLst/>
            </a:prstTxWarp>
          </a:bodyPr>
          <a:lstStyle>
            <a:lvl1pPr algn="r">
              <a:defRPr sz="1200"/>
            </a:lvl1pPr>
          </a:lstStyle>
          <a:p>
            <a:fld id="{3AC8B5EF-A1D7-9D43-9970-5716FB3E6F02}"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marR="0" indent="0" algn="ctr" defTabSz="449580">
        <a:lnSpc>
          <a:spcPct val="100000"/>
        </a:lnSpc>
        <a:spcBef>
          <a:spcPts val="0"/>
        </a:spcBef>
        <a:spcAft>
          <a:spcPts val="0"/>
        </a:spcAft>
        <a:buNone/>
        <a:tabLst/>
        <a:defRPr sz="4400" b="0" i="0" u="none" strike="noStrike" kern="1" spc="0" baseline="0">
          <a:solidFill>
            <a:schemeClr val="tx2"/>
          </a:solidFill>
          <a:effectLst/>
          <a:latin typeface="Calibri" pitchFamily="2" charset="0"/>
          <a:ea typeface="SimSun" charset="0"/>
          <a:cs typeface="Times New Roman" pitchFamily="1" charset="0"/>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9pPr>
    </p:titleStyle>
    <p:bodyStyle>
      <a:lvl1pPr marL="342900" marR="0" indent="-342900" algn="l" defTabSz="449580">
        <a:lnSpc>
          <a:spcPct val="100000"/>
        </a:lnSpc>
        <a:spcBef>
          <a:spcPts val="0"/>
        </a:spcBef>
        <a:spcAft>
          <a:spcPts val="0"/>
        </a:spcAft>
        <a:buClrTx/>
        <a:buSzTx/>
        <a:buFontTx/>
        <a:buChar char="•"/>
        <a:tabLst/>
        <a:defRPr sz="3200" b="0" i="0" u="none" strike="noStrike" kern="1" spc="0" baseline="0">
          <a:solidFill>
            <a:schemeClr val="tx1"/>
          </a:solidFill>
          <a:effectLst/>
          <a:latin typeface="Calibri" pitchFamily="2" charset="0"/>
          <a:ea typeface="SimSun" charset="0"/>
          <a:cs typeface="Times New Roman" pitchFamily="1" charset="0"/>
        </a:defRPr>
      </a:lvl1pPr>
      <a:lvl2pPr marL="742950" marR="0" indent="-285750" algn="l" defTabSz="449580">
        <a:lnSpc>
          <a:spcPct val="100000"/>
        </a:lnSpc>
        <a:spcBef>
          <a:spcPts val="0"/>
        </a:spcBef>
        <a:spcAft>
          <a:spcPts val="0"/>
        </a:spcAft>
        <a:buClrTx/>
        <a:buSzTx/>
        <a:buFontTx/>
        <a:buChar char="–"/>
        <a:tabLst/>
        <a:defRPr sz="2800" b="0" i="0" u="none" strike="noStrike" kern="1" spc="0" baseline="0">
          <a:solidFill>
            <a:schemeClr val="tx1"/>
          </a:solidFill>
          <a:effectLst/>
          <a:latin typeface="Calibri" pitchFamily="2" charset="0"/>
          <a:ea typeface="SimSun" charset="0"/>
          <a:cs typeface="Times New Roman" pitchFamily="1" charset="0"/>
        </a:defRPr>
      </a:lvl2pPr>
      <a:lvl3pPr marL="1143000" marR="0" indent="-228600" algn="l" defTabSz="449580">
        <a:lnSpc>
          <a:spcPct val="100000"/>
        </a:lnSpc>
        <a:spcBef>
          <a:spcPts val="0"/>
        </a:spcBef>
        <a:spcAft>
          <a:spcPts val="0"/>
        </a:spcAft>
        <a:buClrTx/>
        <a:buSzTx/>
        <a:buFontTx/>
        <a:buChar char="•"/>
        <a:tabLst/>
        <a:defRPr sz="2400" b="0" i="0" u="none" strike="noStrike" kern="1" spc="0" baseline="0">
          <a:solidFill>
            <a:schemeClr val="tx1"/>
          </a:solidFill>
          <a:effectLst/>
          <a:latin typeface="Calibri" pitchFamily="2" charset="0"/>
          <a:ea typeface="SimSun" charset="0"/>
          <a:cs typeface="Times New Roman" pitchFamily="1" charset="0"/>
        </a:defRPr>
      </a:lvl3pPr>
      <a:lvl4pPr marL="16002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4pPr>
      <a:lvl5pPr marL="20574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5pPr>
      <a:lvl6pPr marL="25146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6pPr>
      <a:lvl7pPr marL="29718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7pPr>
      <a:lvl8pPr marL="34290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8pPr>
      <a:lvl9pPr marL="3886200" marR="0" indent="-228600" algn="l" defTabSz="449580">
        <a:lnSpc>
          <a:spcPct val="100000"/>
        </a:lnSpc>
        <a:spcBef>
          <a:spcPts val="0"/>
        </a:spcBef>
        <a:spcAft>
          <a:spcPts val="0"/>
        </a:spcAft>
        <a:buClrTx/>
        <a:buSzTx/>
        <a:buFontTx/>
        <a:buChar char="•"/>
        <a:tabLst/>
        <a:defRPr sz="2000" b="0" i="0" u="none" strike="noStrike" kern="1" spc="0" baseline="0">
          <a:solidFill>
            <a:schemeClr val="tx1"/>
          </a:solidFill>
          <a:effectLst/>
          <a:latin typeface="Calibri" pitchFamily="2" charset="0"/>
          <a:ea typeface="SimSun" charset="0"/>
          <a:cs typeface="Times New Roman" pitchFamily="1" charset="0"/>
        </a:defRPr>
      </a:lvl9pPr>
    </p:bodyStyle>
    <p:otherStyle>
      <a:lvl1pPr marL="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1pPr>
      <a:lvl2pPr marL="457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2pPr>
      <a:lvl3pPr marL="914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3pPr>
      <a:lvl4pPr marL="1371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4pPr>
      <a:lvl5pPr marL="18288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5pPr>
      <a:lvl6pPr marL="22860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6pPr>
      <a:lvl7pPr marL="27432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7pPr>
      <a:lvl8pPr marL="32004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8pPr>
      <a:lvl9pPr marL="3657600" marR="0" indent="0" algn="l" defTabSz="449580">
        <a:lnSpc>
          <a:spcPct val="100000"/>
        </a:lnSpc>
        <a:spcBef>
          <a:spcPts val="0"/>
        </a:spcBef>
        <a:spcAft>
          <a:spcPts val="0"/>
        </a:spcAft>
        <a:buNone/>
        <a:tabLst/>
        <a:defRPr sz="1800" b="0" i="0" u="none" strike="noStrike" kern="1" spc="0" baseline="0">
          <a:solidFill>
            <a:schemeClr val="tx1"/>
          </a:solidFill>
          <a:effectLst/>
          <a:latin typeface="Calibri" pitchFamily="2" charset="0"/>
          <a:ea typeface="SimSun" charset="0"/>
          <a:cs typeface="Times New Roman" pitchFamily="1" charset="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L5dAwAMAAAAEAAAAAAAAAAAAAAAAAAAAAAAAAAeAAAAaAAAAAAAAAAAAAAAAAAAAAAAAAAAAAAAECcAABAnAAAAAAAAAAAAAAAAAAAAAAAAAAAAAAAAAAAAAAAAAAAAABQAAAAAAAAAwMD/AAAAAABkAAAAMgAAAAAAAABkAAAAAAAAAH9/fwAKAAAAHwAAAFQAAADMMwAFgAAAAQAAAAAAAAAAAAAAAAAAAAAAAAAAAAAAAAAAAAAAAAAA////An9/fwBcHwADzMzMAMDA/wB/f38AAAAAAAAAAAAAAAAAAAAAAAAAAAAhAAAAGAAAABQAAAD5AwAA/QEAAMkzAAAJCwAAEAAAACYAAAAIAAAAAQAAAAAAAAA="/>
              </a:ext>
            </a:extLst>
          </p:cNvSpPr>
          <p:nvPr>
            <p:ph type="ctrTitle"/>
          </p:nvPr>
        </p:nvSpPr>
        <p:spPr>
          <a:xfrm>
            <a:off x="645795" y="323215"/>
            <a:ext cx="7772400" cy="1470660"/>
          </a:xfrm>
        </p:spPr>
        <p:txBody>
          <a:bodyPr/>
          <a:lstStyle/>
          <a:p>
            <a:pPr>
              <a:defRPr sz="7200" b="1" spc="7">
                <a:solidFill>
                  <a:srgbClr val="FF0000"/>
                </a:solidFill>
                <a:effectLst>
                  <a:outerShdw dist="63500" dir="3600000" algn="tl" rotWithShape="0">
                    <a:srgbClr val="000000">
                      <a:alpha val="40000"/>
                    </a:srgbClr>
                  </a:outerShdw>
                </a:effectLst>
                <a:latin typeface="Comic Sans MS" pitchFamily="4" charset="0"/>
                <a:ea typeface="Comic Sans MS" pitchFamily="4" charset="0"/>
                <a:cs typeface="Comic Sans MS" pitchFamily="4" charset="0"/>
              </a:defRPr>
            </a:pPr>
            <a:r>
              <a:t>SAHYOG</a:t>
            </a:r>
          </a:p>
          <a:p>
            <a:pPr>
              <a:defRPr sz="3000" b="1">
                <a:solidFill>
                  <a:srgbClr val="FFFFFF"/>
                </a:solidFill>
                <a:effectLst>
                  <a:outerShdw dist="63500" dir="3600000" algn="tl" rotWithShape="0">
                    <a:srgbClr val="000000">
                      <a:alpha val="40000"/>
                    </a:srgbClr>
                  </a:outerShdw>
                </a:effectLst>
                <a:latin typeface="Comic Sans MS" pitchFamily="4" charset="0"/>
                <a:ea typeface="Comic Sans MS" pitchFamily="4" charset="0"/>
                <a:cs typeface="Comic Sans MS" pitchFamily="4" charset="0"/>
              </a:defRPr>
            </a:pPr>
            <a:r>
              <a:t>(a helping hand)</a:t>
            </a:r>
          </a:p>
        </p:txBody>
      </p:sp>
      <p:sp>
        <p:nvSpPr>
          <p:cNvPr id="3" name="SlideSubtitle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BMRBAAMAAAAEAAAAAAAAAAAAAAAezzWF0I3OT8eAAAAaAAAAAAAAAAAAAAAAAAAAAAAAAAAAAAAECcAABAnAAAAAAAAAAAAAAAAAAAAAAAAAAAAAAAAAAAAAAAAAAAAABQAAAAAAAAAwMD/AAAAAABkAAAAMgAAAAAAAABkAAAAAAAAAH9/fwAKAAAAHwAAAFQAAADMMwAFgAAAAQAAAAAAAAAAAAAAAAAAAAAAAAAAAAAAAAAAAAAAAAAA////An9/fwBcHwADzMzMAMDA/wB/f38AAAAAAAAAAAAAAAAAAAAAAAAAAAAhAAAAGAAAABQAAAAuCQAABB4AAEA4AAAwKgAAAAAAACYAAAAIAAAAAQAAAAAAAAA="/>
              </a:ext>
            </a:extLst>
          </p:cNvSpPr>
          <p:nvPr>
            <p:ph type="subTitle" idx="1"/>
          </p:nvPr>
        </p:nvSpPr>
        <p:spPr>
          <a:xfrm>
            <a:off x="1492250" y="4879340"/>
            <a:ext cx="7651750" cy="1978660"/>
          </a:xfrm>
        </p:spPr>
        <p:txBody>
          <a:bodyPr/>
          <a:lstStyle/>
          <a:p>
            <a:pPr algn="l">
              <a:defRPr b="1" i="1">
                <a:solidFill>
                  <a:srgbClr val="FFFFFF"/>
                </a:solidFill>
              </a:defRPr>
            </a:pPr>
            <a:endParaRPr/>
          </a:p>
          <a:p>
            <a:pPr algn="r">
              <a:defRPr b="1" i="1">
                <a:solidFill>
                  <a:srgbClr val="FFFFFF"/>
                </a:solidFill>
              </a:defRPr>
            </a:pPr>
            <a:r>
              <a:t>Praveen Kumar S1</a:t>
            </a:r>
          </a:p>
          <a:p>
            <a:pPr algn="r">
              <a:defRPr b="1" i="1">
                <a:solidFill>
                  <a:srgbClr val="FFFFFF"/>
                </a:solidFill>
              </a:defRPr>
            </a:pPr>
            <a:r>
              <a:t>(03111604420)</a:t>
            </a:r>
          </a:p>
        </p:txBody>
      </p:sp>
      <p:pic>
        <p:nvPicPr>
          <p:cNvPr id="4" name="Picture1"/>
          <p:cNvPicPr>
            <a:picLocks noChangeAspect="1"/>
            <a:extLst>
              <a:ext uri="smNativeData">
                <pr:smNativeData xmlns:pr="smNativeData" xmlns:p14="http://schemas.microsoft.com/office/powerpoint/2010/main" xmlns="" val="SMDATA_15_QZKwYRMAAAAlAAAAEQAAAC8BAAAAkAAAAEgAAACQAAAASAAAAAAAAAAAAAAAAAAAAAEAAABQAAAAObuFX42J5D9VVVVVVVXV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EAAAAAAAAADwAAAJABAAAAAAAAAAAAAAAAAACgMgAAuAsAAEj0//8BAAAAf39/AAEAAABkAAAAAAAAABQAAABAHwAAAAAAACYAAAAAAAAAwOD//wAAAAAmAAAAZAAAABYAAABMAAAAAAAAAAAAAAAEAAAAAAAAAAEAAACAgIAKAAAAACgAAAAoAAAAZAAAAGQAAAAAAAAAzMzMAAAAAABQAAAAUAAAAGQAAABkAAAAAAAAAAcAAAA4AAAAAAAAAAAAAAAAAAAA////AAAAAAAAAAAAAAAAAAAAAAAAAAAAAAAAAAAAAABkAAAAZAAAAAAAAAAjAAAABAAAAI0AAAAXAAAAFAAAAAAAAAAAAAAA/38AAP9/AAAAAAAACQAAAAQAAAAAAAAADAAAABAAAABMkRp9Kkm9PwAAAAAA4OE/HgAAAGgAAAAAAAAAAAAAAAAAAAAAAAAAAAAAABAnAAAQJwAAAAAAAAAAAAAAAAAAAAAAAAAAAAAAAAAAAAAAAAAAAAAUAAAAAAAAAMDA/wAAAAAAZAAAADIAAAAAAAAAZAAAAAAAAAAAAAC5CgAAAB8AAABUAAAAzDMABYAAAAEAAAAAAAAAAAAAAAAAAAAAAAAAAAAAAAAAAAAAAAAAAP///wJ/f38AXB8AA8zMzADAwP8AXl5e0gAAAAAAAAAAAAAAAP///wAAAAAAIQAAABgAAAAUAAAAkQ4AAFwMAADYKQAAQBwAABAAAAAmAAAACAAAAP//////////"/>
              </a:ext>
            </a:extLst>
          </p:cNvPicPr>
          <p:nvPr/>
        </p:nvPicPr>
        <p:blipFill>
          <a:blip r:embed="rId3"/>
          <a:stretch>
            <a:fillRect/>
          </a:stretch>
        </p:blipFill>
        <p:spPr>
          <a:xfrm>
            <a:off x="2367915" y="2009140"/>
            <a:ext cx="4434205" cy="2583180"/>
          </a:xfrm>
          <a:prstGeom prst="cloud">
            <a:avLst/>
          </a:prstGeom>
          <a:noFill/>
          <a:ln>
            <a:noFill/>
          </a:ln>
          <a:effectLst/>
          <a:sp3d extrusionH="254000" prstMaterial="legacyMatte"/>
        </p:spPr>
      </p:pic>
    </p:spTree>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grpId="0" nodeType="clickEffect">
                                  <p:stCondLst>
                                    <p:cond delay="0"/>
                                  </p:stCondLst>
                                  <p:childTnLst>
                                    <p:animScale>
                                      <p:cBhvr>
                                        <p:cTn id="6" dur="4000" fill="hold"/>
                                        <p:tgtEl>
                                          <p:spTgt spid="4"/>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extLst>
      <p:ext uri="smNativeData">
        <pr:smNativeData xmlns:pr="smNativeData" xmlns:p14="http://schemas.microsoft.com/office/powerpoint/2010/main" xmlns="" val="QZKwYQEAAAAFAAAA/f///wMAAABAAAAAAAAAAAAAAAAAAAAAAAAAAA=="/>
      </p:ext>
    </p:ext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G9uaWM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EAAAACYAAAAIAAAAAAAAAAAAAAA="/>
              </a:ext>
            </a:extLst>
          </p:cNvSpPr>
          <p:nvPr>
            <p:ph type="title"/>
          </p:nvPr>
        </p:nvSpPr>
        <p:spPr/>
        <p:txBody>
          <a:bodyPr/>
          <a:lstStyle/>
          <a:p>
            <a:pPr algn="l">
              <a:defRPr>
                <a:solidFill>
                  <a:srgbClr val="FFFFFF"/>
                </a:solidFill>
                <a:latin typeface="Comic Sans MS" pitchFamily="4" charset="0"/>
                <a:ea typeface="Comic Sans MS" pitchFamily="4" charset="0"/>
                <a:cs typeface="Comic Sans MS" pitchFamily="4" charset="0"/>
              </a:defRPr>
            </a:pPr>
            <a:r>
              <a:t>CODING : </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2AkAAHA1AACwJQAAEAAAACYAAAAIAAAAAAAAAAAAAAA="/>
              </a:ext>
            </a:extLst>
          </p:cNvSpPr>
          <p:nvPr>
            <p:ph type="body" idx="1"/>
          </p:nvPr>
        </p:nvSpPr>
        <p:spPr/>
        <p:txBody>
          <a:bodyPr/>
          <a:lstStyle/>
          <a:p>
            <a:endParaRPr/>
          </a:p>
        </p:txBody>
      </p:sp>
      <p:pic>
        <p:nvPicPr>
          <p:cNvPr id="4"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CX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twcAAJgJAADoLQAAqSgAABAAAAAmAAAACAAAAP//////////"/>
              </a:ext>
            </a:extLst>
          </p:cNvPicPr>
          <p:nvPr/>
        </p:nvPicPr>
        <p:blipFill>
          <a:blip r:embed="rId2"/>
          <a:stretch>
            <a:fillRect/>
          </a:stretch>
        </p:blipFill>
        <p:spPr>
          <a:xfrm>
            <a:off x="1254125" y="1559560"/>
            <a:ext cx="6208395" cy="5050155"/>
          </a:xfrm>
          <a:prstGeom prst="rect">
            <a:avLst/>
          </a:prstGeom>
          <a:noFill/>
          <a:ln>
            <a:noFill/>
          </a:ln>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pic>
        <p:nvPicPr>
          <p:cNvPr id="2"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IAw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bgQAAKYCAADDMgAA2CcAABAAAAAmAAAACAAAAP//////////"/>
              </a:ext>
            </a:extLst>
          </p:cNvPicPr>
          <p:nvPr/>
        </p:nvPicPr>
        <p:blipFill>
          <a:blip r:embed="rId2"/>
          <a:stretch>
            <a:fillRect/>
          </a:stretch>
        </p:blipFill>
        <p:spPr>
          <a:xfrm>
            <a:off x="720090" y="430530"/>
            <a:ext cx="7531735" cy="6046470"/>
          </a:xfrm>
          <a:prstGeom prst="rect">
            <a:avLst/>
          </a:prstGeom>
          <a:noFill/>
          <a:ln>
            <a:noFill/>
          </a:ln>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pic>
        <p:nvPicPr>
          <p:cNvPr id="2"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BzAC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TAUAAFECAAC7NAAADSkAABAAAAAmAAAACAAAAP//////////"/>
              </a:ext>
            </a:extLst>
          </p:cNvPicPr>
          <p:nvPr/>
        </p:nvPicPr>
        <p:blipFill>
          <a:blip r:embed="rId2"/>
          <a:stretch>
            <a:fillRect/>
          </a:stretch>
        </p:blipFill>
        <p:spPr>
          <a:xfrm>
            <a:off x="861060" y="376555"/>
            <a:ext cx="7710805" cy="6296660"/>
          </a:xfrm>
          <a:prstGeom prst="rect">
            <a:avLst/>
          </a:prstGeom>
          <a:noFill/>
          <a:ln>
            <a:noFill/>
          </a:ln>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pic>
        <p:nvPicPr>
          <p:cNvPr id="2"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UwEAAKYCAADnNgAAtyUAABAAAAAmAAAACAAAAP//////////"/>
              </a:ext>
            </a:extLst>
          </p:cNvPicPr>
          <p:nvPr/>
        </p:nvPicPr>
        <p:blipFill>
          <a:blip r:embed="rId2"/>
          <a:stretch>
            <a:fillRect/>
          </a:stretch>
        </p:blipFill>
        <p:spPr>
          <a:xfrm>
            <a:off x="215265" y="430530"/>
            <a:ext cx="8709660" cy="5700395"/>
          </a:xfrm>
          <a:prstGeom prst="rect">
            <a:avLst/>
          </a:prstGeom>
          <a:noFill/>
          <a:ln>
            <a:noFill/>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lgn="l"/>
            <a:r>
              <a:rPr>
                <a:solidFill>
                  <a:srgbClr val="FFFFFF"/>
                </a:solidFill>
              </a:rPr>
              <a:t>3. Designed and code a Registraton form using REACT</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SL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LgYAALYJAAAdMAAAByoAABAAAAAmAAAACAAAAP//////////"/>
              </a:ext>
            </a:extLst>
          </p:cNvPicPr>
          <p:nvPr/>
        </p:nvPicPr>
        <p:blipFill>
          <a:blip r:embed="rId2"/>
          <a:stretch>
            <a:fillRect/>
          </a:stretch>
        </p:blipFill>
        <p:spPr>
          <a:xfrm>
            <a:off x="1004570" y="1578610"/>
            <a:ext cx="6816725" cy="5253355"/>
          </a:xfrm>
          <a:prstGeom prst="rect">
            <a:avLst/>
          </a:prstGeom>
          <a:noFill/>
          <a:ln>
            <a:noFill/>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7"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ppt_x</p:attrName>
                                        </p:attrNameLst>
                                      </p:cBhvr>
                                      <p:tavLst>
                                        <p:tav tm="0">
                                          <p:val>
                                            <p:strVal val="#ppt_x"/>
                                          </p:val>
                                        </p:tav>
                                        <p:tav tm="100000">
                                          <p:val>
                                            <p:strVal val="#ppt_x"/>
                                          </p:val>
                                        </p:tav>
                                      </p:tavLst>
                                    </p:anim>
                                    <p:anim calcmode="lin" valueType="num">
                                      <p:cBhvr>
                                        <p:cTn id="13" dur="1000" fill="hold"/>
                                        <p:tgtEl>
                                          <p:spTgt spid="3"/>
                                        </p:tgtEl>
                                        <p:attrNameLst>
                                          <p:attrName>ppt_y</p:attrName>
                                        </p:attrNameLst>
                                      </p:cBhvr>
                                      <p:tavLst>
                                        <p:tav tm="0">
                                          <p:val>
                                            <p:strVal val="#ppt_y-.1"/>
                                          </p:val>
                                        </p:tav>
                                        <p:tav tm="100000">
                                          <p:val>
                                            <p:strVal val="#ppt_y"/>
                                          </p:val>
                                        </p:tav>
                                      </p:tavLst>
                                    </p:anim>
                                    <p:animEffect transition="in" filter="fade">
                                      <p:cBhvr>
                                        <p:cTn id="1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P spid="3" grpId="0" animBg="1" advAuto="0"/>
    </p:bldLst>
    <p:extLst>
      <p:ext uri="smNativeData">
        <pr:smNativeData xmlns:pr="smNativeData" xmlns:p14="http://schemas.microsoft.com/office/powerpoint/2010/main" xmlns="" val="QZKwYQIAAAAFAAAA/f///wEAAAADAAAACgAAAAAAAAAAAAAAAAAAAAoAAAD9////AQAAAC8AAAAAAAAAAAAAAAAAAAAAAAAA"/>
      </p:ext>
    </p:ext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pic>
        <p:nvPicPr>
          <p:cNvPr id="2"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Y5F+w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u/r//8QBAAAmOwAAfikAABAAAAAmAAAACAAAAP//////////"/>
              </a:ext>
            </a:extLst>
          </p:cNvPicPr>
          <p:nvPr/>
        </p:nvPicPr>
        <p:blipFill>
          <a:blip r:embed="rId2"/>
          <a:stretch>
            <a:fillRect/>
          </a:stretch>
        </p:blipFill>
        <p:spPr>
          <a:xfrm>
            <a:off x="-856615" y="287020"/>
            <a:ext cx="10471785" cy="6457950"/>
          </a:xfrm>
          <a:prstGeom prst="rect">
            <a:avLst/>
          </a:prstGeom>
          <a:noFill/>
          <a:ln>
            <a:noFill/>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ppt_x</p:attrName>
                                        </p:attrNameLst>
                                      </p:cBhvr>
                                      <p:tavLst>
                                        <p:tav tm="0">
                                          <p:val>
                                            <p:strVal val="#ppt_x-.2"/>
                                          </p:val>
                                        </p:tav>
                                        <p:tav tm="100000">
                                          <p:val>
                                            <p:strVal val="#ppt_x"/>
                                          </p:val>
                                        </p:tav>
                                      </p:tavLst>
                                    </p:anim>
                                    <p:anim calcmode="lin" valueType="num">
                                      <p:cBhvr>
                                        <p:cTn id="8"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9"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Lst>
    <p:extLst>
      <p:ext uri="smNativeData">
        <pr:smNativeData xmlns:pr="smNativeData" xmlns:p14="http://schemas.microsoft.com/office/powerpoint/2010/main" xmlns="" val="QZKwYQEAAAAFAAAA/f///wEAAAAdAAAAAAAAAAAAAAAAAAAAAAAAAA=="/>
      </p:ext>
    </p:ext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chemeClr val="bg1"/>
                </a:solidFill>
              </a:defRPr>
            </a:pPr>
            <a:r>
              <a:t>Home Page</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k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UwEAAEUJAACINAAAwyYAAAAAAAAmAAAACAAAAP//////////"/>
              </a:ext>
            </a:extLst>
          </p:cNvPicPr>
          <p:nvPr/>
        </p:nvPicPr>
        <p:blipFill>
          <a:blip r:embed="rId2"/>
          <a:stretch>
            <a:fillRect/>
          </a:stretch>
        </p:blipFill>
        <p:spPr>
          <a:xfrm>
            <a:off x="215265" y="1506855"/>
            <a:ext cx="8324215" cy="4794250"/>
          </a:xfrm>
          <a:prstGeom prst="rect">
            <a:avLst/>
          </a:prstGeom>
          <a:noFill/>
          <a:ln>
            <a:noFill/>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chemeClr val="bg1"/>
                </a:solidFill>
              </a:defRPr>
            </a:pPr>
            <a:r>
              <a:t>About Page</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D/////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X////0UJAACeNwAAcyoAAAAAAAAmAAAACAAAAP//////////"/>
              </a:ext>
            </a:extLst>
          </p:cNvPicPr>
          <p:nvPr/>
        </p:nvPicPr>
        <p:blipFill>
          <a:blip r:embed="rId2"/>
          <a:stretch>
            <a:fillRect/>
          </a:stretch>
        </p:blipFill>
        <p:spPr>
          <a:xfrm>
            <a:off x="-102235" y="1506855"/>
            <a:ext cx="9143365" cy="5393690"/>
          </a:xfrm>
          <a:prstGeom prst="rect">
            <a:avLst/>
          </a:prstGeom>
          <a:noFill/>
          <a:ln>
            <a:noFill/>
          </a:ln>
          <a:effec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ovL3c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FFFF"/>
                </a:solidFill>
              </a:defRPr>
            </a:pPr>
            <a:r>
              <a:t>Contact Us Page</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CxAvRI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AQAAAEUJAABAOAAAOisAAAAAAAAmAAAACAAAAP//////////"/>
              </a:ext>
            </a:extLst>
          </p:cNvPicPr>
          <p:nvPr/>
        </p:nvPicPr>
        <p:blipFill>
          <a:blip r:embed="rId2"/>
          <a:stretch>
            <a:fillRect/>
          </a:stretch>
        </p:blipFill>
        <p:spPr>
          <a:xfrm>
            <a:off x="635" y="1506855"/>
            <a:ext cx="9143365" cy="5520055"/>
          </a:xfrm>
          <a:prstGeom prst="rect">
            <a:avLst/>
          </a:prstGeom>
          <a:noFill/>
          <a:ln>
            <a:noFill/>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LiirnI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FFFF"/>
                </a:solidFill>
              </a:defRPr>
            </a:pPr>
            <a:r>
              <a:t>Info Page(SECRET PAGE)</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IwEAALYJAABiOQAAcywAAAAAAAAmAAAACAAAAP//////////"/>
              </a:ext>
            </a:extLst>
          </p:cNvPicPr>
          <p:nvPr/>
        </p:nvPicPr>
        <p:blipFill>
          <a:blip r:embed="rId2"/>
          <a:stretch>
            <a:fillRect/>
          </a:stretch>
        </p:blipFill>
        <p:spPr>
          <a:xfrm>
            <a:off x="184785" y="1578610"/>
            <a:ext cx="9143365" cy="5647055"/>
          </a:xfrm>
          <a:prstGeom prst="rect">
            <a:avLst/>
          </a:prstGeom>
          <a:noFill/>
          <a:ln>
            <a:noFill/>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I8J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EAAAACYAAAAIAAAAAAAAAAAAAAA="/>
              </a:ext>
            </a:extLst>
          </p:cNvSpPr>
          <p:nvPr>
            <p:ph type="title"/>
          </p:nvPr>
        </p:nvSpPr>
        <p:spPr/>
        <p:txBody>
          <a:bodyPr/>
          <a:lstStyle/>
          <a:p>
            <a:pPr>
              <a:defRPr sz="7200">
                <a:solidFill>
                  <a:srgbClr val="FF0000"/>
                </a:solidFill>
                <a:latin typeface="Comic Sans MS" pitchFamily="4" charset="0"/>
                <a:ea typeface="Comic Sans MS" pitchFamily="4" charset="0"/>
                <a:cs typeface="Comic Sans MS" pitchFamily="4" charset="0"/>
              </a:defRPr>
            </a:pPr>
            <a:r>
              <a:t>DESCRIPTION</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I8J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2AkAAHA1AACwJQAAEAAAACYAAAAIAAAAAAAAAAAAAAA="/>
              </a:ext>
            </a:extLst>
          </p:cNvSpPr>
          <p:nvPr>
            <p:ph type="body" idx="1"/>
          </p:nvPr>
        </p:nvSpPr>
        <p:spPr/>
        <p:txBody>
          <a:bodyPr/>
          <a:lstStyle/>
          <a:p>
            <a:pPr marL="0" marR="0" indent="0" algn="l" defTabSz="449580">
              <a:lnSpc>
                <a:spcPct val="100000"/>
              </a:lnSpc>
              <a:spcBef>
                <a:spcPts val="0"/>
              </a:spcBef>
              <a:spcAft>
                <a:spcPts val="0"/>
              </a:spcAft>
              <a:buNone/>
              <a:tabLst>
                <a:tab pos="2635250" algn="ctr"/>
              </a:tabLst>
              <a:defRPr sz="1600">
                <a:solidFill>
                  <a:srgbClr val="0070C0"/>
                </a:solidFill>
                <a:uFill>
                  <a:solidFill>
                    <a:srgbClr val="000000"/>
                  </a:solidFill>
                </a:uFill>
                <a:latin typeface="Times New Roman" pitchFamily="1" charset="0"/>
                <a:ea typeface="Times New Roman" pitchFamily="1" charset="0"/>
                <a:cs typeface="Times New Roman" pitchFamily="1" charset="0"/>
              </a:defRPr>
            </a:pPr>
            <a:r>
              <a:t>      </a:t>
            </a:r>
          </a:p>
          <a:p>
            <a:pPr marL="0" marR="0" indent="0" algn="l" defTabSz="449580">
              <a:lnSpc>
                <a:spcPct val="100000"/>
              </a:lnSpc>
              <a:spcBef>
                <a:spcPts val="0"/>
              </a:spcBef>
              <a:spcAft>
                <a:spcPts val="0"/>
              </a:spcAft>
              <a:buNone/>
              <a:tabLst>
                <a:tab pos="2635250" algn="ctr"/>
              </a:tabLst>
              <a:defRPr sz="3600" b="1">
                <a:solidFill>
                  <a:schemeClr val="bg1"/>
                </a:solidFill>
                <a:uFill>
                  <a:solidFill>
                    <a:srgbClr val="000000"/>
                  </a:solidFill>
                </a:uFill>
                <a:latin typeface="Times New Roman" pitchFamily="1" charset="0"/>
                <a:ea typeface="Times New Roman" pitchFamily="1" charset="0"/>
                <a:cs typeface="Times New Roman" pitchFamily="1" charset="0"/>
              </a:defRPr>
            </a:pPr>
            <a:r>
              <a:t>      </a:t>
            </a:r>
            <a:r>
              <a:rPr sz="4000"/>
              <a:t>           “</a:t>
            </a:r>
            <a:r>
              <a:rPr sz="4000" i="1"/>
              <a:t>SAHYOG</a:t>
            </a:r>
            <a:r>
              <a:rPr sz="4000"/>
              <a:t>” is a web application which aims to connect the needy ones to those who are willing to help someone without any demand. The focus of  “</a:t>
            </a:r>
            <a:r>
              <a:rPr sz="4000" i="1"/>
              <a:t>SAHYOG</a:t>
            </a:r>
            <a:r>
              <a:rPr sz="4000"/>
              <a:t>”  is to match users based on locations where they live or want.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9" presetClass="entr" presetSubtype="0" fill="hold" grpId="0" nodeType="clickEffect">
                                  <p:stCondLst>
                                    <p:cond delay="0"/>
                                  </p:stCondLst>
                                  <p:iterate type="wd">
                                    <p:tmPct val="2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ppt_h</p:attrName>
                                        </p:attrNameLst>
                                      </p:cBhvr>
                                      <p:tavLst>
                                        <p:tav tm="0">
                                          <p:val>
                                            <p:strVal val="#ppt_h/20"/>
                                          </p:val>
                                        </p:tav>
                                        <p:tav tm="50000">
                                          <p:val>
                                            <p:strVal val="#ppt_h/20"/>
                                          </p:val>
                                        </p:tav>
                                        <p:tav tm="100000">
                                          <p:val>
                                            <p:strVal val="#ppt_h"/>
                                          </p:val>
                                        </p:tav>
                                      </p:tavLst>
                                    </p:anim>
                                    <p:anim calcmode="lin" valueType="num">
                                      <p:cBhvr>
                                        <p:cTn id="8" dur="500" fill="hold"/>
                                        <p:tgtEl>
                                          <p:spTgt spid="2"/>
                                        </p:tgtEl>
                                        <p:attrNameLst>
                                          <p:attrName>ppt_w</p:attrName>
                                        </p:attrNameLst>
                                      </p:cBhvr>
                                      <p:tavLst>
                                        <p:tav tm="0">
                                          <p:val>
                                            <p:strVal val="#ppt_w+.3"/>
                                          </p:val>
                                        </p:tav>
                                        <p:tav tm="50000">
                                          <p:val>
                                            <p:strVal val="#ppt_w+.3"/>
                                          </p:val>
                                        </p:tav>
                                        <p:tav tm="100000">
                                          <p:val>
                                            <p:strVal val="#ppt_w"/>
                                          </p:val>
                                        </p:tav>
                                      </p:tavLst>
                                    </p:anim>
                                    <p:anim calcmode="lin" valueType="num">
                                      <p:cBhvr>
                                        <p:cTn id="9" dur="500" fill="hold"/>
                                        <p:tgtEl>
                                          <p:spTgt spid="2"/>
                                        </p:tgtEl>
                                        <p:attrNameLst>
                                          <p:attrName>ppt_x</p:attrName>
                                        </p:attrNameLst>
                                      </p:cBhvr>
                                      <p:tavLst>
                                        <p:tav tm="0">
                                          <p:val>
                                            <p:strVal val="#ppt_x-.3"/>
                                          </p:val>
                                        </p:tav>
                                        <p:tav tm="50000">
                                          <p:val>
                                            <p:strVal val="#ppt_x"/>
                                          </p:val>
                                        </p:tav>
                                        <p:tav tm="100000">
                                          <p:val>
                                            <p:strVal val="#ppt_x"/>
                                          </p:val>
                                        </p:tav>
                                      </p:tavLst>
                                    </p:anim>
                                    <p:anim calcmode="lin" valueType="num">
                                      <p:cBhvr>
                                        <p:cTn id="10"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41" presetClass="entr" presetSubtype="0" fill="hold" grpId="0" nodeType="clickEffect">
                                  <p:stCondLst>
                                    <p:cond delay="0"/>
                                  </p:stCondLst>
                                  <p:iterate type="wd">
                                    <p:tmPct val="20000"/>
                                  </p:iterate>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3"/>
                                        </p:tgtEl>
                                        <p:attrNameLst>
                                          <p:attrName>ppt_y</p:attrName>
                                        </p:attrNameLst>
                                      </p:cBhvr>
                                      <p:tavLst>
                                        <p:tav tm="0">
                                          <p:val>
                                            <p:strVal val="#ppt_y"/>
                                          </p:val>
                                        </p:tav>
                                        <p:tav tm="100000">
                                          <p:val>
                                            <p:strVal val="#ppt_y"/>
                                          </p:val>
                                        </p:tav>
                                      </p:tavLst>
                                    </p:anim>
                                    <p:anim calcmode="lin" valueType="num">
                                      <p:cBhvr>
                                        <p:cTn id="17"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0.0; 0.5,1.0; 1.0,1.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P spid="3" grpId="0" animBg="1" advAuto="0"/>
    </p:bldLst>
    <p:extLst>
      <p:ext uri="smNativeData">
        <pr:smNativeData xmlns:pr="smNativeData" xmlns:p14="http://schemas.microsoft.com/office/powerpoint/2010/main" xmlns="" val="QZKwYQQAAAAFAAAA/v///wEAAAAnAAAAAAAAAAAAAAAAAAAAAAAAAAwAAAD/////AQAAACcAAAAAAAAAAAAAAAAAAAAAAAAAFAAAAP7///8BAAAAKQAAAAAAAAAAAAAAAAAAAAAAAAAcAAAA/////wEAAAApAAAAAAAAAAAAAAAAAAAAAAAAAA=="/>
      </p:ext>
    </p:ext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ovL3c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FFFF"/>
                </a:solidFill>
              </a:defRPr>
            </a:pPr>
            <a:r>
              <a:t>MONGO DB</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nwYAALYJAAD5MwAAaigAAAAAAAAmAAAACAAAAP//////////"/>
              </a:ext>
            </a:extLst>
          </p:cNvPicPr>
          <p:nvPr/>
        </p:nvPicPr>
        <p:blipFill>
          <a:blip r:embed="rId2"/>
          <a:stretch>
            <a:fillRect/>
          </a:stretch>
        </p:blipFill>
        <p:spPr>
          <a:xfrm>
            <a:off x="1076325" y="1578610"/>
            <a:ext cx="7372350" cy="4991100"/>
          </a:xfrm>
          <a:prstGeom prst="rect">
            <a:avLst/>
          </a:prstGeom>
          <a:noFill/>
          <a:ln>
            <a:noFill/>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ovL3c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0000"/>
                </a:solidFill>
              </a:defRPr>
            </a:pPr>
            <a:r>
              <a:t>Bibliography</a:t>
            </a:r>
          </a:p>
          <a:p>
            <a:endParaRP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2AkAAHA1AACwJQAAAAAAACYAAAAIAAAAAQAAAAAAAAA="/>
              </a:ext>
            </a:extLst>
          </p:cNvSpPr>
          <p:nvPr>
            <p:ph type="body" idx="1"/>
          </p:nvPr>
        </p:nvSpPr>
        <p:spPr>
          <a:xfrm>
            <a:off x="457200" y="1600200"/>
            <a:ext cx="8229600" cy="4526280"/>
          </a:xfrm>
        </p:spPr>
        <p:txBody>
          <a:bodyPr/>
          <a:lstStyle/>
          <a:p>
            <a:pPr>
              <a:defRPr>
                <a:solidFill>
                  <a:srgbClr val="FFFFFF"/>
                </a:solidFill>
              </a:defRPr>
            </a:pPr>
            <a:r>
              <a:t> The refrences for the above project are as :</a:t>
            </a:r>
          </a:p>
          <a:p>
            <a:pPr>
              <a:defRPr>
                <a:solidFill>
                  <a:srgbClr val="FFFFFF"/>
                </a:solidFill>
              </a:defRPr>
            </a:pPr>
            <a:endParaRPr/>
          </a:p>
          <a:p>
            <a:pPr>
              <a:defRPr>
                <a:solidFill>
                  <a:srgbClr val="FFFFFF"/>
                </a:solidFill>
              </a:defRPr>
            </a:pPr>
            <a:r>
              <a:t>WebSite :-  reactjs.org</a:t>
            </a:r>
          </a:p>
          <a:p>
            <a:pPr>
              <a:defRPr>
                <a:solidFill>
                  <a:srgbClr val="FFFFFF"/>
                </a:solidFill>
              </a:defRPr>
            </a:pPr>
            <a:r>
              <a:t>YouTube :- Thapa Technical</a:t>
            </a:r>
          </a:p>
          <a:p>
            <a:pPr>
              <a:defRPr>
                <a:solidFill>
                  <a:srgbClr val="FFFFFF"/>
                </a:solidFill>
              </a:defRPr>
            </a:pPr>
            <a:r>
              <a:t>W3 School for CSS</a:t>
            </a:r>
          </a:p>
          <a:p>
            <a:pPr>
              <a:defRPr>
                <a:solidFill>
                  <a:srgbClr val="FFFFFF"/>
                </a:solidFill>
              </a:defRPr>
            </a:pPr>
            <a:r>
              <a:t>StackOverflow for queries</a:t>
            </a:r>
          </a:p>
          <a:p>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YAgAAkQ4AAPg0AACZFQAAEAAAACYAAAAIAAAAAQIAAAAAAAA="/>
              </a:ext>
            </a:extLst>
          </p:cNvSpPr>
          <p:nvPr>
            <p:ph type="title"/>
          </p:nvPr>
        </p:nvSpPr>
        <p:spPr>
          <a:xfrm rot="20462912">
            <a:off x="381000" y="2367915"/>
            <a:ext cx="8229600" cy="1143000"/>
          </a:xfrm>
        </p:spPr>
        <p:txBody>
          <a:bodyPr/>
          <a:lstStyle/>
          <a:p>
            <a:pPr>
              <a:defRPr sz="6400">
                <a:solidFill>
                  <a:srgbClr val="FF0000"/>
                </a:solidFill>
              </a:defRPr>
            </a:pPr>
            <a:r>
              <a:t>!!!!   THANK YOU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iterate type="wd">
                                    <p:tmPct val="20000"/>
                                  </p:iterate>
                                  <p:childTnLst>
                                    <p:set>
                                      <p:cBhvr>
                                        <p:cTn id="6" dur="1" fill="hold">
                                          <p:stCondLst>
                                            <p:cond delay="0"/>
                                          </p:stCondLst>
                                        </p:cTn>
                                        <p:tgtEl>
                                          <p:spTgt spid="2"/>
                                        </p:tgtEl>
                                        <p:attrNameLst>
                                          <p:attrName>style.visibility</p:attrName>
                                        </p:attrNameLst>
                                      </p:cBhvr>
                                      <p:to>
                                        <p:strVal val="visible"/>
                                      </p:to>
                                    </p:set>
                                    <p:anim calcmode="lin" valueType="num">
                                      <p:cBhvr>
                                        <p:cTn id="7"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8" dur="178">
                                          <p:stCondLst>
                                            <p:cond delay="1822"/>
                                          </p:stCondLst>
                                        </p:cTn>
                                        <p:tgtEl>
                                          <p:spTgt spid="2"/>
                                        </p:tgtEl>
                                        <p:attrNameLst>
                                          <p:attrName>ppt_x</p:attrName>
                                        </p:attrNameLst>
                                      </p:cBhvr>
                                      <p:tavLst>
                                        <p:tav tm="0">
                                          <p:val>
                                            <p:strVal val="ppt_x"/>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0,0.0; 0.125,0.2665; 0.25,0.4; 0.375,0.465; 0.5,0.5; 0.625,0.535; 0.75,0.6; 0.875,0.7335; 1.0,1.0">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0,0.0; 0.125,0.2665; 0.25,0.4; 0.375,0.465; 0.5,0.5; 0.625,0.535; 0.75,0.6; 0.875,0.7335; 1.0,1.0">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0,0.0; 0.125,0.2665; 0.25,0.4; 0.375,0.465; 0.5,0.5; 0.625,0.535; 0.75,0.6; 0.875,0.7335; 1.0,1.0">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animEffect transition="in" filter="wipe(down)">
                                      <p:cBhvr>
                                        <p:cTn id="21" dur="58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Lst>
    <p:extLst>
      <p:ext uri="smNativeData">
        <pr:smNativeData xmlns:pr="smNativeData" xmlns:p14="http://schemas.microsoft.com/office/powerpoint/2010/main" xmlns="" val="QZKwYQIAAAAFAAAA/v///wEAAAAaAAAAAAAAAAAAAAAAAAAAAAAAABcAAAD/////AQAAABoAAAAAAAAAAAAAAAAAAAAAAAAA"/>
      </p:ext>
    </p:ext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LkJ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AXAwAAxhAAADQ3AADOFwAAEAAAACYAAAAIAAAAAQAAAAAAAAA="/>
              </a:ext>
            </a:extLst>
          </p:cNvSpPr>
          <p:nvPr>
            <p:ph type="title"/>
          </p:nvPr>
        </p:nvSpPr>
        <p:spPr>
          <a:xfrm>
            <a:off x="502285" y="2726690"/>
            <a:ext cx="8471535" cy="1143000"/>
          </a:xfrm>
        </p:spPr>
        <p:txBody>
          <a:bodyPr/>
          <a:lstStyle/>
          <a:p>
            <a:pPr marL="0" marR="0" indent="0" algn="l" defTabSz="449580">
              <a:lnSpc>
                <a:spcPct val="100000"/>
              </a:lnSpc>
              <a:spcBef>
                <a:spcPts val="0"/>
              </a:spcBef>
              <a:spcAft>
                <a:spcPts val="0"/>
              </a:spcAft>
              <a:buNone/>
              <a:tabLst>
                <a:tab pos="1692275" algn="l"/>
                <a:tab pos="2635250" algn="ctr"/>
              </a:tabLst>
              <a:defRPr sz="3200">
                <a:solidFill>
                  <a:srgbClr val="FFFFFF"/>
                </a:solidFill>
                <a:uFill>
                  <a:solidFill>
                    <a:srgbClr val="000000"/>
                  </a:solidFill>
                </a:uFill>
                <a:latin typeface="Comic Sans MS" pitchFamily="4" charset="0"/>
                <a:ea typeface="Comic Sans MS" pitchFamily="4" charset="0"/>
                <a:cs typeface="Comic Sans MS" pitchFamily="4" charset="0"/>
              </a:defRPr>
            </a:pPr>
            <a:r>
              <a:t> This website has two types of users one who wants to help someone and the other who has some needs which he/she wants to learn in free . Both have to make an account on the portal and then this website  matches them accordingly based on  their location and service type. If the services a person wants to take and another person who wants to help someone both have the same location and same service they both  will find each other and can directly share their contact number.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Lst>
    <p:extLst>
      <p:ext uri="smNativeData">
        <pr:smNativeData xmlns:pr="smNativeData" xmlns:p14="http://schemas.microsoft.com/office/powerpoint/2010/main" xmlns="" val="QZKwYQEAAAAFAAAA/f///wEAAABGAAAABgAAAAAAAAAAAAAAAAAAAA=="/>
      </p:ext>
    </p:ext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ovL3c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FFFF"/>
                </a:solidFill>
              </a:defRPr>
            </a:pPr>
            <a:r>
              <a:t>Technology Used</a:t>
            </a:r>
          </a:p>
        </p:txBody>
      </p:sp>
      <p:sp>
        <p:nvSpPr>
          <p:cNvPr id="3" name="SlideText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2AkAAHA1AACwJQAAAAAAACYAAAAIAAAAAQAAAAAAAAA="/>
              </a:ext>
            </a:extLst>
          </p:cNvSpPr>
          <p:nvPr>
            <p:ph type="body" idx="1"/>
          </p:nvPr>
        </p:nvSpPr>
        <p:spPr>
          <a:xfrm>
            <a:off x="457200" y="1600200"/>
            <a:ext cx="8229600" cy="4526280"/>
          </a:xfrm>
        </p:spPr>
        <p:txBody>
          <a:bodyPr/>
          <a:lstStyle/>
          <a:p>
            <a:r>
              <a:rPr dirty="0"/>
              <a:t>React JS</a:t>
            </a:r>
          </a:p>
          <a:p>
            <a:r>
              <a:rPr dirty="0"/>
              <a:t>Express framework</a:t>
            </a:r>
          </a:p>
          <a:p>
            <a:r>
              <a:rPr dirty="0"/>
              <a:t>Mongo DB</a:t>
            </a:r>
          </a:p>
          <a:p>
            <a:r>
              <a:rPr dirty="0"/>
              <a:t>Mongoose</a:t>
            </a:r>
          </a:p>
          <a:p>
            <a:r>
              <a:rPr dirty="0"/>
              <a:t>Code </a:t>
            </a:r>
            <a:r>
              <a:rPr dirty="0" err="1"/>
              <a:t>SandBox</a:t>
            </a:r>
            <a:endParaRPr dirty="0"/>
          </a:p>
          <a:p>
            <a:r>
              <a:rPr dirty="0"/>
              <a:t>Atlas</a:t>
            </a:r>
          </a:p>
          <a:p>
            <a:r>
              <a:rPr dirty="0" smtClean="0"/>
              <a:t>CSS</a:t>
            </a:r>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pPr marL="0" indent="0">
              <a:buNone/>
            </a:pPr>
            <a:endParaRPr lang="en-US" dirty="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455" y="1061085"/>
            <a:ext cx="7968492" cy="4377178"/>
          </a:xfrm>
          <a:prstGeom prst="rect">
            <a:avLst/>
          </a:prstGeom>
        </p:spPr>
      </p:pic>
    </p:spTree>
    <p:extLst>
      <p:ext uri="{BB962C8B-B14F-4D97-AF65-F5344CB8AC3E}">
        <p14:creationId xmlns:p14="http://schemas.microsoft.com/office/powerpoint/2010/main" val="15612985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DFD Diagram</a:t>
            </a:r>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6613" y="1417320"/>
            <a:ext cx="6653137" cy="5028654"/>
          </a:xfrm>
          <a:prstGeom prst="rect">
            <a:avLst/>
          </a:prstGeom>
        </p:spPr>
      </p:pic>
    </p:spTree>
    <p:extLst>
      <p:ext uri="{BB962C8B-B14F-4D97-AF65-F5344CB8AC3E}">
        <p14:creationId xmlns:p14="http://schemas.microsoft.com/office/powerpoint/2010/main" val="20735322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DovL3c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QAgAAsAEAAHA1AAC4CAAAAAAAACYAAAAIAAAAAQAAAAAAAAA="/>
              </a:ext>
            </a:extLst>
          </p:cNvSpPr>
          <p:nvPr>
            <p:ph type="title"/>
          </p:nvPr>
        </p:nvSpPr>
        <p:spPr>
          <a:xfrm>
            <a:off x="457200" y="274320"/>
            <a:ext cx="8229600" cy="1143000"/>
          </a:xfrm>
        </p:spPr>
        <p:txBody>
          <a:bodyPr/>
          <a:lstStyle/>
          <a:p>
            <a:pPr>
              <a:defRPr>
                <a:solidFill>
                  <a:srgbClr val="FFFFFF"/>
                </a:solidFill>
              </a:defRPr>
            </a:pPr>
            <a:r>
              <a:t>Use Case Diagram</a:t>
            </a:r>
          </a:p>
        </p:txBody>
      </p:sp>
      <p:pic>
        <p:nvPicPr>
          <p:cNvPr id="3"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VgYAACcKAABSMgAAWyoAAAAAAAAmAAAACAAAAP//////////"/>
              </a:ext>
            </a:extLst>
          </p:cNvPicPr>
          <p:nvPr/>
        </p:nvPicPr>
        <p:blipFill>
          <a:blip r:embed="rId2"/>
          <a:stretch>
            <a:fillRect/>
          </a:stretch>
        </p:blipFill>
        <p:spPr>
          <a:xfrm>
            <a:off x="1029970" y="1650365"/>
            <a:ext cx="7150100" cy="5234940"/>
          </a:xfrm>
          <a:prstGeom prst="rect">
            <a:avLst/>
          </a:prstGeom>
          <a:noFill/>
          <a:ln>
            <a:noFill/>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FANIQs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BGBAAA/QEAABY0AAAJCwAAEAAAACYAAAAIAAAAAQAAAAAAAAA="/>
              </a:ext>
            </a:extLst>
          </p:cNvSpPr>
          <p:nvPr>
            <p:ph type="ctrTitle"/>
          </p:nvPr>
        </p:nvSpPr>
        <p:spPr>
          <a:xfrm>
            <a:off x="694690" y="323215"/>
            <a:ext cx="7772400" cy="1470660"/>
          </a:xfrm>
        </p:spPr>
        <p:txBody>
          <a:bodyPr/>
          <a:lstStyle/>
          <a:p>
            <a:pPr>
              <a:defRPr sz="5000">
                <a:solidFill>
                  <a:srgbClr val="FF0000"/>
                </a:solidFill>
                <a:latin typeface="Comic Sans MS" pitchFamily="4" charset="0"/>
                <a:ea typeface="Comic Sans MS" pitchFamily="4" charset="0"/>
                <a:cs typeface="Comic Sans MS" pitchFamily="4" charset="0"/>
              </a:defRPr>
            </a:pPr>
            <a:r>
              <a:t># Milestone hit till now</a:t>
            </a:r>
          </a:p>
        </p:txBody>
      </p:sp>
      <p:sp>
        <p:nvSpPr>
          <p:cNvPr id="3" name="SlideSubtitle1"/>
          <p:cNvSpPr>
            <a:spLocks noGrp="1" noChangeArrowheads="1"/>
            <a:extLst>
              <a:ext uri="smNativeData">
                <pr:smNativeData xmlns:pr="smNativeData" xmlns:p14="http://schemas.microsoft.com/office/powerpoint/2010/main" xmlns="" val="SMDATA_13_QZKwYRMAAAAlAAAAZAAAAA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AMAhj4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5AwAAPg0AAKUzAABnJgAAEAAAACYAAAAIAAAAAQAAAAAAAAA="/>
              </a:ext>
            </a:extLst>
          </p:cNvSpPr>
          <p:nvPr>
            <p:ph type="subTitle" idx="1"/>
          </p:nvPr>
        </p:nvSpPr>
        <p:spPr>
          <a:xfrm>
            <a:off x="645795" y="2152650"/>
            <a:ext cx="7749540" cy="4090035"/>
          </a:xfrm>
        </p:spPr>
        <p:txBody>
          <a:bodyPr/>
          <a:lstStyle/>
          <a:p>
            <a:pPr>
              <a:defRPr>
                <a:solidFill>
                  <a:schemeClr val="bg1"/>
                </a:solidFill>
                <a:latin typeface="Comic Sans MS" pitchFamily="4" charset="0"/>
                <a:ea typeface="Comic Sans MS" pitchFamily="4" charset="0"/>
                <a:cs typeface="Comic Sans MS" pitchFamily="4" charset="0"/>
              </a:defRPr>
            </a:pPr>
            <a:r>
              <a:t>1. Designed a signature logo for our web application(SAHYOG) </a:t>
            </a:r>
          </a:p>
          <a:p>
            <a:pPr>
              <a:defRPr>
                <a:solidFill>
                  <a:schemeClr val="bg1"/>
                </a:solidFill>
                <a:latin typeface="Comic Sans MS" pitchFamily="4" charset="0"/>
                <a:ea typeface="Comic Sans MS" pitchFamily="4" charset="0"/>
                <a:cs typeface="Comic Sans MS" pitchFamily="4" charset="0"/>
              </a:defRPr>
            </a:pPr>
            <a:endParaRPr/>
          </a:p>
        </p:txBody>
      </p:sp>
      <p:pic>
        <p:nvPicPr>
          <p:cNvPr id="4" name="Picture1"/>
          <p:cNvPicPr>
            <a:picLocks noChangeAspect="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BqAQ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zQwAAOIVAADvKQAASScAABAAAAAmAAAACAAAAP//////////"/>
              </a:ext>
            </a:extLst>
          </p:cNvPicPr>
          <p:nvPr/>
        </p:nvPicPr>
        <p:blipFill>
          <a:blip r:embed="rId2"/>
          <a:stretch>
            <a:fillRect/>
          </a:stretch>
        </p:blipFill>
        <p:spPr>
          <a:xfrm>
            <a:off x="2080895" y="3557270"/>
            <a:ext cx="4735830" cy="2828925"/>
          </a:xfrm>
          <a:prstGeom prst="rect">
            <a:avLst/>
          </a:prstGeom>
          <a:noFill/>
          <a:ln>
            <a:noFill/>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grpId="0" nodeType="clickEffect">
                                  <p:stCondLst>
                                    <p:cond delay="0"/>
                                  </p:stCondLst>
                                  <p:childTnLst>
                                    <p:animClr clrSpc="rgb" dir="cw">
                                      <p:cBhvr>
                                        <p:cTn id="6" dur="2000" fill="hold"/>
                                        <p:tgtEl>
                                          <p:spTgt spid="2"/>
                                        </p:tgtEl>
                                        <p:attrNameLst>
                                          <p:attrName>style.color</p:attrName>
                                        </p:attrNameLst>
                                      </p:cBhvr>
                                      <p:to>
                                        <a:schemeClr val="accent2"/>
                                      </p:to>
                                    </p:animClr>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checkerboard(down)">
                                      <p:cBhvr>
                                        <p:cTn id="11" dur="5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24" presetClass="emph" presetSubtype="0" fill="hold" grpId="0" nodeType="clickEffect">
                                  <p:stCondLst>
                                    <p:cond delay="0"/>
                                  </p:stCondLst>
                                  <p:childTnLst>
                                    <p:animClr clrSpc="hsl" dir="cw">
                                      <p:cBhvr override="childStyle">
                                        <p:cTn id="15" dur="1000" fill="hold"/>
                                        <p:tgtEl>
                                          <p:spTgt spid="4"/>
                                        </p:tgtEl>
                                        <p:attrNameLst>
                                          <p:attrName>style.color</p:attrName>
                                        </p:attrNameLst>
                                      </p:cBhvr>
                                      <p:by>
                                        <p:hsl h="0" s="12549" l="25098"/>
                                      </p:by>
                                    </p:animClr>
                                    <p:animClr clrSpc="hsl" dir="cw">
                                      <p:cBhvr>
                                        <p:cTn id="16" dur="1000" fill="hold"/>
                                        <p:tgtEl>
                                          <p:spTgt spid="4"/>
                                        </p:tgtEl>
                                        <p:attrNameLst>
                                          <p:attrName>fillcolor</p:attrName>
                                        </p:attrNameLst>
                                      </p:cBhvr>
                                      <p:by>
                                        <p:hsl h="0" s="12549" l="25098"/>
                                      </p:by>
                                    </p:animClr>
                                    <p:animClr clrSpc="hsl" dir="cw">
                                      <p:cBhvr>
                                        <p:cTn id="17" dur="1000" fill="hold"/>
                                        <p:tgtEl>
                                          <p:spTgt spid="4"/>
                                        </p:tgtEl>
                                        <p:attrNameLst>
                                          <p:attrName>stroke.color</p:attrName>
                                        </p:attrNameLst>
                                      </p:cBhvr>
                                      <p:by>
                                        <p:hsl h="0" s="12549" l="25098"/>
                                      </p:by>
                                    </p:animClr>
                                    <p:set>
                                      <p:cBhvr>
                                        <p:cTn id="18" dur="1000" fill="hold">
                                          <p:stCondLst>
                                            <p:cond delay="0"/>
                                          </p:stCondLst>
                                        </p:cTn>
                                        <p:tgtEl>
                                          <p:spTgt spid="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P spid="3" grpId="0" animBg="1" advAuto="0"/>
      <p:bldP spid="4" grpId="0" animBg="1" advAuto="0"/>
    </p:bldLst>
    <p:extLst>
      <p:ext uri="smNativeData">
        <pr:smNativeData xmlns:pr="smNativeData" xmlns:p14="http://schemas.microsoft.com/office/powerpoint/2010/main" xmlns="" val="QZKwYQMAAAAFAAAA/f///wMAAAADAAAAAgAAAAAAAAAAAAAGAAAAAAkAAAD9////AQAAAAUAAAAKAAAAAAAAAAAAAAAAAAAADgAAAP3///8DAAAAGAAAAAAAAAAAAAAAAAAAAAAAAAA="/>
      </p:ext>
    </p:ext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bg>
      <p:bgPr>
        <a:solidFill>
          <a:srgbClr val="007F7F"/>
        </a:solidFill>
        <a:effectLst/>
      </p:bgPr>
    </p:bg>
    <p:spTree>
      <p:nvGrpSpPr>
        <p:cNvPr id="1" name=""/>
        <p:cNvGrpSpPr/>
        <p:nvPr/>
      </p:nvGrpSpPr>
      <p:grpSpPr>
        <a:xfrm>
          <a:off x="0" y="0"/>
          <a:ext cx="0" cy="0"/>
          <a:chOff x="0" y="0"/>
          <a:chExt cx="0" cy="0"/>
        </a:xfrm>
      </p:grpSpPr>
      <p:sp>
        <p:nvSpPr>
          <p:cNvPr id="2" name="SlideTitle1"/>
          <p:cNvSpPr>
            <a:spLocks noGrp="1" noChangeArrowheads="1"/>
            <a:extLst>
              <a:ext uri="smNativeData">
                <pr:smNativeData xmlns:pr="smNativeData" xmlns:p14="http://schemas.microsoft.com/office/powerpoint/2010/main" xmlns="" val="SMDATA_13_QZKwYRMAAAAlAAAAZAAAAA8BAAAAkAAAAEgAAACQAAAASAAAAAAAAAAB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BcAAAAUAAAAAAAAAAAAAAD/fwAA/38AAAAAAAAJAAAABAAAAKgBAAAMAAAAEAAAAAAAAAAAAAAAAAAAAAAAAAAeAAAAaAAAAAAAAAAAAAAAAAAAAAAAAAAAAAAAECcAABAnAAAAAAAAAAAAAAAAAAAAAAAAAAAAAAAAAAAAAAAAAAAAABQAAAAAAAAAwMD/AAAAAABkAAAAMgAAAAAAAABkAAAAAAAAAH9/fwAKAAAAHwAAAFQAAAC74OMF////AQAAAAAAAAAAAAAAAAAAAAAAAAAAAAAAAAAAAAAAAAAAAAAAAn9/fwCAgIADzMzMAMDA/wB/f38AAAAAAAAAAAAAAAAAAAAAAAAAAAAhAAAAGAAAABQAAADiAAAAAAAAAHA1AADDDQAAEAAAACYAAAAIAAAAAQAAAAAAAAA="/>
              </a:ext>
            </a:extLst>
          </p:cNvSpPr>
          <p:nvPr>
            <p:ph type="title"/>
          </p:nvPr>
        </p:nvSpPr>
        <p:spPr>
          <a:xfrm>
            <a:off x="143510" y="0"/>
            <a:ext cx="8543290" cy="2237105"/>
          </a:xfrm>
        </p:spPr>
        <p:txBody>
          <a:bodyPr/>
          <a:lstStyle/>
          <a:p>
            <a:pPr algn="l"/>
            <a:r>
              <a:rPr>
                <a:solidFill>
                  <a:srgbClr val="FFFFFF"/>
                </a:solidFill>
              </a:rPr>
              <a:t>2. Designed and code a Login/Signin form using REACT</a:t>
            </a:r>
          </a:p>
        </p:txBody>
      </p:sp>
      <p:pic>
        <p:nvPicPr>
          <p:cNvPr id="3" name="SlideText1"/>
          <p:cNvPicPr>
            <a:picLocks noGrp="1" noChangeAspect="1" noChangeArrowheads="1"/>
            <a:extLst>
              <a:ext uri="smNativeData">
                <pr:smNativeData xmlns:pr="smNativeData" xmlns:p14="http://schemas.microsoft.com/office/powerpoint/2010/main" xmlns="" val="SMDATA_15_QZKwYRMAAAAlAAAAEQAAAC8BAAAAkAAAAEgAAACQAAAASAAAAAAAAAAAAAAAAAAAAAEAAABQAAAAAAAAAAAA4D8AAAAAAADgPwAAAAAAAOA/AAAAAAAA4D8AAAAAAADgPwAAAAAAAOA/AAAAAAAA4D8AAAAAAADgPwAAAAAAAOA/AAAAAAAA4D8CAAAAjAAAAAAAAAAAAAAAu+DjDP///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8BAAAAf39/AAEAAABkAAAAAAAAABQAAABAHwAAAAAAACYAAAAAAAAAwOD//wAAAAAmAAAAZAAAABYAAABMAAAAAAAAAAAAAAAEAAAAAAAAAAEAAACAgIA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u+DjBf///wEAAAAAAAAAAAAAAAAAAAAAAAAAAAAAAAAAAAAAAAAAAAAAAAJ/f38AgICAA8zMzADAwP8Af39/AAAAAAAAAAAAAAAAAP///wAAAAAAIQAAABgAAAAUAAAAxAEAAIQPAABkNAAA9iUAABAAAAAmAAAACAAAAAGBAAD/////"/>
              </a:ext>
            </a:extLst>
          </p:cNvPicPr>
          <p:nvPr>
            <p:ph type="clipArt" idx="1"/>
          </p:nvPr>
        </p:nvPicPr>
        <p:blipFill>
          <a:blip r:embed="rId2"/>
          <a:stretch>
            <a:fillRect/>
          </a:stretch>
        </p:blipFill>
        <p:spPr>
          <a:xfrm>
            <a:off x="287020" y="2522220"/>
            <a:ext cx="8229600" cy="3648710"/>
          </a:xfrm>
          <a:prstGeom prst="rect">
            <a:avLst/>
          </a:prstGeom>
          <a:noFill/>
          <a:ln>
            <a:noFill/>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mph" presetSubtype="0" fill="hold" grpId="0" nodeType="withEffect">
                                  <p:stCondLst>
                                    <p:cond delay="0"/>
                                  </p:stCondLst>
                                  <p:iterate type="lt">
                                    <p:tmPct val="4000"/>
                                  </p:iterate>
                                  <p:childTnLst>
                                    <p:set>
                                      <p:cBhvr override="childStyle">
                                        <p:cTn id="6" dur="500" fill="hold">
                                          <p:stCondLst>
                                            <p:cond delay="0"/>
                                          </p:stCondLst>
                                        </p:cTn>
                                        <p:tgtEl>
                                          <p:spTgt spid="2"/>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24"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to="" calcmode="lin" valueType="num">
                                      <p:cBhvr>
                                        <p:cTn id="11" dur="1" fill="hold"/>
                                        <p:tgtEl>
                                          <p:spTgt spid="3"/>
                                        </p:tgtEl>
                                        <p:attrNameLst>
                                          <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advAuto="0"/>
      <p:bldP spid="3" grpId="0" animBg="1" advAuto="0"/>
    </p:bldLst>
    <p:extLst>
      <p:ext uri="smNativeData">
        <pr:smNativeData xmlns:pr="smNativeData" xmlns:p14="http://schemas.microsoft.com/office/powerpoint/2010/main" xmlns="" val="QZKwYQMAAAAFAAAA/v///wMAAAASAAAAAAAAAAAAAAAAAAAAAAAAAAgAAAD/////AwAAABIAAAAAAAAAAAAAAAAAAAAAAAAADAAAAP3///8BAAAAGAAAAAAAAAAAAAAAAAAAAAAAAAA="/>
      </p:ext>
    </p:extLst>
  </p:timing>
</p:sld>
</file>

<file path=ppt/theme/theme1.xml><?xml version="1.0" encoding="utf-8"?>
<a:theme xmlns:a="http://schemas.openxmlformats.org/drawingml/2006/main" name="Presentation">
  <a:themeElements>
    <a:clrScheme name="Presentation 1">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fontScheme name="Presentation">
      <a:majorFont>
        <a:latin typeface="Calibri"/>
        <a:ea typeface="SimSun"/>
        <a:cs typeface="Times New Roman"/>
      </a:majorFont>
      <a:minorFont>
        <a:latin typeface="Calibri"/>
        <a:ea typeface="SimSun"/>
        <a:cs typeface="Times New Roma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prstTxWarp prst="textNoShape">
          <a:avLst/>
        </a:prstTxWarp>
        <a:noAutofit/>
      </a:bodyPr>
      <a:lstStyle>
        <a:defPPr>
          <a:defRPr/>
        </a:defPPr>
      </a:lstStyle>
      <a:style>
        <a:lnRef idx="0">
          <a:schemeClr val="accent1"/>
        </a:lnRef>
        <a:fillRef idx="0">
          <a:schemeClr val="accent1"/>
        </a:fillRef>
        <a:effectRef idx="0">
          <a:schemeClr val="accent1"/>
        </a:effectRef>
        <a:fontRef idx="minor">
          <a:schemeClr val="lt1"/>
        </a:fontRef>
      </a:style>
    </a:spDef>
  </a:objectDefaults>
  <a:extraClrSchemeLst>
    <a:extraClrScheme>
      <a:clrScheme name="Presentation 1">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2">
        <a:dk1>
          <a:srgbClr val="000000"/>
        </a:dk1>
        <a:lt1>
          <a:srgbClr val="FFFFFF"/>
        </a:lt1>
        <a:dk2>
          <a:srgbClr val="000000"/>
        </a:dk2>
        <a:lt2>
          <a:srgbClr val="969696"/>
        </a:lt2>
        <a:accent1>
          <a:srgbClr val="FBDF53"/>
        </a:accent1>
        <a:accent2>
          <a:srgbClr val="FF9966"/>
        </a:accent2>
        <a:accent3>
          <a:srgbClr val="DF7986"/>
        </a:accent3>
        <a:accent4>
          <a:srgbClr val="BF59A6"/>
        </a:accent4>
        <a:accent5>
          <a:srgbClr val="9F39C6"/>
        </a:accent5>
        <a:accent6>
          <a:srgbClr val="7F19E6"/>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esentation 3">
        <a:dk1>
          <a:srgbClr val="000000"/>
        </a:dk1>
        <a:lt1>
          <a:srgbClr val="FFFFFF"/>
        </a:lt1>
        <a:dk2>
          <a:srgbClr val="000000"/>
        </a:dk2>
        <a:lt2>
          <a:srgbClr val="808080"/>
        </a:lt2>
        <a:accent1>
          <a:srgbClr val="99CCFF"/>
        </a:accent1>
        <a:accent2>
          <a:srgbClr val="CCCCFF"/>
        </a:accent2>
        <a:accent3>
          <a:srgbClr val="ACACDF"/>
        </a:accent3>
        <a:accent4>
          <a:srgbClr val="9C9CBF"/>
        </a:accent4>
        <a:accent5>
          <a:srgbClr val="7C7C9F"/>
        </a:accent5>
        <a:accent6>
          <a:srgbClr val="5C5C7F"/>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esentation 4">
        <a:dk1>
          <a:srgbClr val="000000"/>
        </a:dk1>
        <a:lt1>
          <a:srgbClr val="DEF6F1"/>
        </a:lt1>
        <a:dk2>
          <a:srgbClr val="000000"/>
        </a:dk2>
        <a:lt2>
          <a:srgbClr val="969696"/>
        </a:lt2>
        <a:accent1>
          <a:srgbClr val="FFFFFF"/>
        </a:accent1>
        <a:accent2>
          <a:srgbClr val="8DC6FF"/>
        </a:accent2>
        <a:accent3>
          <a:srgbClr val="6DA6DF"/>
        </a:accent3>
        <a:accent4>
          <a:srgbClr val="4D86BF"/>
        </a:accent4>
        <a:accent5>
          <a:srgbClr val="2D669F"/>
        </a:accent5>
        <a:accent6>
          <a:srgbClr val="0D467F"/>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esentation 5">
        <a:dk1>
          <a:srgbClr val="000000"/>
        </a:dk1>
        <a:lt1>
          <a:srgbClr val="FFFFD9"/>
        </a:lt1>
        <a:dk2>
          <a:srgbClr val="000000"/>
        </a:dk2>
        <a:lt2>
          <a:srgbClr val="777777"/>
        </a:lt2>
        <a:accent1>
          <a:srgbClr val="FFFFF7"/>
        </a:accent1>
        <a:accent2>
          <a:srgbClr val="33CCCC"/>
        </a:accent2>
        <a:accent3>
          <a:srgbClr val="53ACAC"/>
        </a:accent3>
        <a:accent4>
          <a:srgbClr val="738C8C"/>
        </a:accent4>
        <a:accent5>
          <a:srgbClr val="936C6C"/>
        </a:accent5>
        <a:accent6>
          <a:srgbClr val="B34C4C"/>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esentation 6">
        <a:dk1>
          <a:srgbClr val="FFFFFF"/>
        </a:dk1>
        <a:lt1>
          <a:srgbClr val="008080"/>
        </a:lt1>
        <a:dk2>
          <a:srgbClr val="FFFF99"/>
        </a:dk2>
        <a:lt2>
          <a:srgbClr val="005A58"/>
        </a:lt2>
        <a:accent1>
          <a:srgbClr val="006462"/>
        </a:accent1>
        <a:accent2>
          <a:srgbClr val="6D6FC7"/>
        </a:accent2>
        <a:accent3>
          <a:srgbClr val="6D8FA7"/>
        </a:accent3>
        <a:accent4>
          <a:srgbClr val="8DAF87"/>
        </a:accent4>
        <a:accent5>
          <a:srgbClr val="ADCF67"/>
        </a:accent5>
        <a:accent6>
          <a:srgbClr val="CDEF47"/>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Presentation 7">
        <a:dk1>
          <a:srgbClr val="FFFFFF"/>
        </a:dk1>
        <a:lt1>
          <a:srgbClr val="800000"/>
        </a:lt1>
        <a:dk2>
          <a:srgbClr val="DFD293"/>
        </a:dk2>
        <a:lt2>
          <a:srgbClr val="5C1F00"/>
        </a:lt2>
        <a:accent1>
          <a:srgbClr val="CC3300"/>
        </a:accent1>
        <a:accent2>
          <a:srgbClr val="BE7960"/>
        </a:accent2>
        <a:accent3>
          <a:srgbClr val="9E9980"/>
        </a:accent3>
        <a:accent4>
          <a:srgbClr val="7EB9A0"/>
        </a:accent4>
        <a:accent5>
          <a:srgbClr val="5EC9C0"/>
        </a:accent5>
        <a:accent6>
          <a:srgbClr val="3EE9E0"/>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Presentation 8">
        <a:dk1>
          <a:srgbClr val="FFFFFF"/>
        </a:dk1>
        <a:lt1>
          <a:srgbClr val="000099"/>
        </a:lt1>
        <a:dk2>
          <a:srgbClr val="CCFFFF"/>
        </a:dk2>
        <a:lt2>
          <a:srgbClr val="003366"/>
        </a:lt2>
        <a:accent1>
          <a:srgbClr val="3366CC"/>
        </a:accent1>
        <a:accent2>
          <a:srgbClr val="00B000"/>
        </a:accent2>
        <a:accent3>
          <a:srgbClr val="209020"/>
        </a:accent3>
        <a:accent4>
          <a:srgbClr val="407040"/>
        </a:accent4>
        <a:accent5>
          <a:srgbClr val="605060"/>
        </a:accent5>
        <a:accent6>
          <a:srgbClr val="80308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Presentation 9">
        <a:dk1>
          <a:srgbClr val="FFFFFF"/>
        </a:dk1>
        <a:lt1>
          <a:srgbClr val="000000"/>
        </a:lt1>
        <a:dk2>
          <a:srgbClr val="E3EBF1"/>
        </a:dk2>
        <a:lt2>
          <a:srgbClr val="336699"/>
        </a:lt2>
        <a:accent1>
          <a:srgbClr val="003399"/>
        </a:accent1>
        <a:accent2>
          <a:srgbClr val="468A4B"/>
        </a:accent2>
        <a:accent3>
          <a:srgbClr val="666A6B"/>
        </a:accent3>
        <a:accent4>
          <a:srgbClr val="864A8B"/>
        </a:accent4>
        <a:accent5>
          <a:srgbClr val="A62AAB"/>
        </a:accent5>
        <a:accent6>
          <a:srgbClr val="C60ACB"/>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Presentation 10">
        <a:dk1>
          <a:srgbClr val="FFFFFF"/>
        </a:dk1>
        <a:lt1>
          <a:srgbClr val="686B5D"/>
        </a:lt1>
        <a:dk2>
          <a:srgbClr val="D1D1CB"/>
        </a:dk2>
        <a:lt2>
          <a:srgbClr val="777777"/>
        </a:lt2>
        <a:accent1>
          <a:srgbClr val="909082"/>
        </a:accent1>
        <a:accent2>
          <a:srgbClr val="809EA8"/>
        </a:accent2>
        <a:accent3>
          <a:srgbClr val="A07E88"/>
        </a:accent3>
        <a:accent4>
          <a:srgbClr val="C05E68"/>
        </a:accent4>
        <a:accent5>
          <a:srgbClr val="E03E48"/>
        </a:accent5>
        <a:accent6>
          <a:srgbClr val="FF1E28"/>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Presentation 11">
        <a:dk1>
          <a:srgbClr val="FFFFFF"/>
        </a:dk1>
        <a:lt1>
          <a:srgbClr val="666699"/>
        </a:lt1>
        <a:dk2>
          <a:srgbClr val="FFFFFF"/>
        </a:dk2>
        <a:lt2>
          <a:srgbClr val="3E3E5C"/>
        </a:lt2>
        <a:accent1>
          <a:srgbClr val="60597B"/>
        </a:accent1>
        <a:accent2>
          <a:srgbClr val="6666FF"/>
        </a:accent2>
        <a:accent3>
          <a:srgbClr val="8686DF"/>
        </a:accent3>
        <a:accent4>
          <a:srgbClr val="A6A6BF"/>
        </a:accent4>
        <a:accent5>
          <a:srgbClr val="C6C69F"/>
        </a:accent5>
        <a:accent6>
          <a:srgbClr val="E6E67F"/>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Presentation 12">
        <a:dk1>
          <a:srgbClr val="FFFFFF"/>
        </a:dk1>
        <a:lt1>
          <a:srgbClr val="523E26"/>
        </a:lt1>
        <a:dk2>
          <a:srgbClr val="DFC08D"/>
        </a:dk2>
        <a:lt2>
          <a:srgbClr val="2D2015"/>
        </a:lt2>
        <a:accent1>
          <a:srgbClr val="8C7B70"/>
        </a:accent1>
        <a:accent2>
          <a:srgbClr val="8F5F2F"/>
        </a:accent2>
        <a:accent3>
          <a:srgbClr val="8F7F4F"/>
        </a:accent3>
        <a:accent4>
          <a:srgbClr val="6F9F6F"/>
        </a:accent4>
        <a:accent5>
          <a:srgbClr val="4FBF8F"/>
        </a:accent5>
        <a:accent6>
          <a:srgbClr val="2FDFAF"/>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Presentation 13">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esentation 14">
        <a:dk1>
          <a:srgbClr val="000000"/>
        </a:dk1>
        <a:lt1>
          <a:srgbClr val="FFFFFF"/>
        </a:lt1>
        <a:dk2>
          <a:srgbClr val="000000"/>
        </a:dk2>
        <a:lt2>
          <a:srgbClr val="808080"/>
        </a:lt2>
        <a:accent1>
          <a:srgbClr val="BBE0E3"/>
        </a:accent1>
        <a:accent2>
          <a:srgbClr val="333399"/>
        </a:accent2>
        <a:accent3>
          <a:srgbClr val="535379"/>
        </a:accent3>
        <a:accent4>
          <a:srgbClr val="737359"/>
        </a:accent4>
        <a:accent5>
          <a:srgbClr val="939339"/>
        </a:accent5>
        <a:accent6>
          <a:srgbClr val="B3B319"/>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Override1.xml><?xml version="1.0" encoding="utf-8"?>
<a:themeOverride xmlns:a="http://schemas.openxmlformats.org/drawingml/2006/main">
  <a:clrScheme name="Presentation 1">
    <a:dk1>
      <a:srgbClr val="800000"/>
    </a:dk1>
    <a:lt1>
      <a:srgbClr val="FFFFFF"/>
    </a:lt1>
    <a:dk2>
      <a:srgbClr val="5C1F00"/>
    </a:dk2>
    <a:lt2>
      <a:srgbClr val="DFD293"/>
    </a:lt2>
    <a:accent1>
      <a:srgbClr val="CC3300"/>
    </a:accent1>
    <a:accent2>
      <a:srgbClr val="BE7960"/>
    </a:accent2>
    <a:accent3>
      <a:srgbClr val="9E9980"/>
    </a:accent3>
    <a:accent4>
      <a:srgbClr val="7EB9A0"/>
    </a:accent4>
    <a:accent5>
      <a:srgbClr val="5EC9C0"/>
    </a:accent5>
    <a:accent6>
      <a:srgbClr val="3EE9E0"/>
    </a:accent6>
    <a:hlink>
      <a:srgbClr val="FFFF99"/>
    </a:hlink>
    <a:folHlink>
      <a:srgbClr val="D3A219"/>
    </a:folHlink>
  </a:clrScheme>
</a:themeOverride>
</file>

<file path=docProps/app.xml><?xml version="1.0" encoding="utf-8"?>
<Properties xmlns="http://schemas.openxmlformats.org/officeDocument/2006/extended-properties" xmlns:vt="http://schemas.openxmlformats.org/officeDocument/2006/docPropsVTypes">
  <TotalTime>143</TotalTime>
  <Words>249</Words>
  <Application>Microsoft Office PowerPoint</Application>
  <PresentationFormat>On-screen Show (4:3)</PresentationFormat>
  <Paragraphs>73</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SimSun</vt:lpstr>
      <vt:lpstr>Calibri</vt:lpstr>
      <vt:lpstr>Comic Sans MS</vt:lpstr>
      <vt:lpstr>Times New Roman</vt:lpstr>
      <vt:lpstr>Presentation</vt:lpstr>
      <vt:lpstr>SAHYOG (a helping hand)</vt:lpstr>
      <vt:lpstr>DESCRIPTION</vt:lpstr>
      <vt:lpstr> This website has two types of users one who wants to help someone and the other who has some needs which he/she wants to learn in free . Both have to make an account on the portal and then this website  matches them accordingly based on  their location and service type. If the services a person wants to take and another person who wants to help someone both have the same location and same service they both  will find each other and can directly share their contact number.</vt:lpstr>
      <vt:lpstr>Technology Used</vt:lpstr>
      <vt:lpstr>PowerPoint Presentation</vt:lpstr>
      <vt:lpstr>DFD Diagram</vt:lpstr>
      <vt:lpstr>Use Case Diagram</vt:lpstr>
      <vt:lpstr># Milestone hit till now</vt:lpstr>
      <vt:lpstr>2. Designed and code a Login/Signin form using REACT</vt:lpstr>
      <vt:lpstr>CODING : </vt:lpstr>
      <vt:lpstr>PowerPoint Presentation</vt:lpstr>
      <vt:lpstr>PowerPoint Presentation</vt:lpstr>
      <vt:lpstr>PowerPoint Presentation</vt:lpstr>
      <vt:lpstr>3. Designed and code a Registraton form using REACT</vt:lpstr>
      <vt:lpstr>PowerPoint Presentation</vt:lpstr>
      <vt:lpstr>Home Page</vt:lpstr>
      <vt:lpstr>About Page</vt:lpstr>
      <vt:lpstr>Contact Us Page</vt:lpstr>
      <vt:lpstr>Info Page(SECRET PAGE)</vt:lpstr>
      <vt:lpstr>MONGO DB</vt:lpstr>
      <vt:lpstr>Bibliography </vt:lpstr>
      <vt:lpstr>!!!!   THANK YOU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SAHYOG (a helping hand)</dc:title>
  <dc:subject/>
  <dc:creator/>
  <cp:keywords/>
  <dc:description/>
  <cp:lastModifiedBy>Windows User</cp:lastModifiedBy>
  <cp:revision>4</cp:revision>
  <dcterms:created xsi:type="dcterms:W3CDTF">2021-06-02T18:13:45Z</dcterms:created>
  <dcterms:modified xsi:type="dcterms:W3CDTF">2022-01-21T06:35:21Z</dcterms:modified>
</cp:coreProperties>
</file>